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8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9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5" r:id="rId3"/>
    <p:sldMasterId id="2147483697" r:id="rId4"/>
    <p:sldMasterId id="2147483712" r:id="rId5"/>
    <p:sldMasterId id="2147483725" r:id="rId6"/>
    <p:sldMasterId id="2147483756" r:id="rId7"/>
    <p:sldMasterId id="2147483780" r:id="rId8"/>
    <p:sldMasterId id="2147483821" r:id="rId9"/>
    <p:sldMasterId id="2147483840" r:id="rId10"/>
  </p:sldMasterIdLst>
  <p:notesMasterIdLst>
    <p:notesMasterId r:id="rId35"/>
  </p:notesMasterIdLst>
  <p:sldIdLst>
    <p:sldId id="256" r:id="rId11"/>
    <p:sldId id="271" r:id="rId12"/>
    <p:sldId id="273" r:id="rId13"/>
    <p:sldId id="276" r:id="rId14"/>
    <p:sldId id="278" r:id="rId15"/>
    <p:sldId id="260" r:id="rId16"/>
    <p:sldId id="280" r:id="rId17"/>
    <p:sldId id="265" r:id="rId18"/>
    <p:sldId id="268" r:id="rId19"/>
    <p:sldId id="290" r:id="rId20"/>
    <p:sldId id="291" r:id="rId21"/>
    <p:sldId id="296" r:id="rId22"/>
    <p:sldId id="297" r:id="rId23"/>
    <p:sldId id="301" r:id="rId24"/>
    <p:sldId id="288" r:id="rId25"/>
    <p:sldId id="300" r:id="rId26"/>
    <p:sldId id="302" r:id="rId27"/>
    <p:sldId id="303" r:id="rId28"/>
    <p:sldId id="306" r:id="rId29"/>
    <p:sldId id="304" r:id="rId30"/>
    <p:sldId id="292" r:id="rId31"/>
    <p:sldId id="307" r:id="rId32"/>
    <p:sldId id="293" r:id="rId33"/>
    <p:sldId id="308" r:id="rId34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31CE5-A332-4A82-BB9A-903E8AD858B3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5C1B8-E5E1-4CF1-8847-10D1BF955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80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jpe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42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417C4-A300-431C-A7D8-99E2F077F42D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5B00-ABFA-4801-9856-BE3823D36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01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417C4-A300-431C-A7D8-99E2F077F42D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5B00-ABFA-4801-9856-BE3823D36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6289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67" y="228600"/>
            <a:ext cx="904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06400" y="1600200"/>
            <a:ext cx="11480800" cy="4724400"/>
          </a:xfrm>
        </p:spPr>
        <p:txBody>
          <a:bodyPr/>
          <a:lstStyle/>
          <a:p>
            <a:r>
              <a:rPr lang="en-US"/>
              <a:t>Click icon to add table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32800" y="6502401"/>
            <a:ext cx="25400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400" y="6477001"/>
            <a:ext cx="3860800" cy="244475"/>
          </a:xfrm>
        </p:spPr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6800" y="6473826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DDEBCFB3-4FF4-484E-9C34-9210CAA062A9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6400299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0" name="Rectangle 78"/>
          <p:cNvSpPr>
            <a:spLocks noChangeArrowheads="1"/>
          </p:cNvSpPr>
          <p:nvPr/>
        </p:nvSpPr>
        <p:spPr bwMode="gray">
          <a:xfrm>
            <a:off x="211667" y="2859088"/>
            <a:ext cx="11980333" cy="281781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sz="1800">
              <a:solidFill>
                <a:srgbClr val="000000"/>
              </a:solidFill>
            </a:endParaRPr>
          </a:p>
        </p:txBody>
      </p:sp>
      <p:pic>
        <p:nvPicPr>
          <p:cNvPr id="38991" name="Picture 79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6" b="9697"/>
          <a:stretch>
            <a:fillRect/>
          </a:stretch>
        </p:blipFill>
        <p:spPr bwMode="gray">
          <a:xfrm>
            <a:off x="173568" y="1125538"/>
            <a:ext cx="12018433" cy="490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92" name="AutoShape 80"/>
          <p:cNvSpPr>
            <a:spLocks noChangeArrowheads="1"/>
          </p:cNvSpPr>
          <p:nvPr/>
        </p:nvSpPr>
        <p:spPr bwMode="gray">
          <a:xfrm rot="10800000">
            <a:off x="194734" y="5362576"/>
            <a:ext cx="859367" cy="644525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sz="1800">
              <a:solidFill>
                <a:srgbClr val="000000"/>
              </a:solidFill>
            </a:endParaRPr>
          </a:p>
        </p:txBody>
      </p:sp>
      <p:sp>
        <p:nvSpPr>
          <p:cNvPr id="38993" name="Freeform 81"/>
          <p:cNvSpPr>
            <a:spLocks/>
          </p:cNvSpPr>
          <p:nvPr/>
        </p:nvSpPr>
        <p:spPr bwMode="gray">
          <a:xfrm>
            <a:off x="203200" y="593725"/>
            <a:ext cx="11988800" cy="5410200"/>
          </a:xfrm>
          <a:custGeom>
            <a:avLst/>
            <a:gdLst>
              <a:gd name="T0" fmla="*/ 5664 w 5664"/>
              <a:gd name="T1" fmla="*/ 0 h 3408"/>
              <a:gd name="T2" fmla="*/ 0 w 5664"/>
              <a:gd name="T3" fmla="*/ 0 h 3408"/>
              <a:gd name="T4" fmla="*/ 0 w 5664"/>
              <a:gd name="T5" fmla="*/ 2967 h 3408"/>
              <a:gd name="T6" fmla="*/ 435 w 5664"/>
              <a:gd name="T7" fmla="*/ 2967 h 3408"/>
              <a:gd name="T8" fmla="*/ 437 w 5664"/>
              <a:gd name="T9" fmla="*/ 3404 h 3408"/>
              <a:gd name="T10" fmla="*/ 5664 w 5664"/>
              <a:gd name="T11" fmla="*/ 3408 h 3408"/>
              <a:gd name="T12" fmla="*/ 5664 w 5664"/>
              <a:gd name="T13" fmla="*/ 0 h 3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64" h="3408">
                <a:moveTo>
                  <a:pt x="5664" y="0"/>
                </a:moveTo>
                <a:lnTo>
                  <a:pt x="0" y="0"/>
                </a:lnTo>
                <a:lnTo>
                  <a:pt x="0" y="2967"/>
                </a:lnTo>
                <a:lnTo>
                  <a:pt x="435" y="2967"/>
                </a:lnTo>
                <a:lnTo>
                  <a:pt x="437" y="3404"/>
                </a:lnTo>
                <a:lnTo>
                  <a:pt x="5664" y="3408"/>
                </a:lnTo>
                <a:lnTo>
                  <a:pt x="5664" y="0"/>
                </a:lnTo>
                <a:close/>
              </a:path>
            </a:pathLst>
          </a:custGeom>
          <a:noFill/>
          <a:ln w="12700" cmpd="sng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sz="1800">
              <a:solidFill>
                <a:srgbClr val="000000"/>
              </a:solidFill>
            </a:endParaRPr>
          </a:p>
        </p:txBody>
      </p:sp>
      <p:grpSp>
        <p:nvGrpSpPr>
          <p:cNvPr id="38994" name="Group 82"/>
          <p:cNvGrpSpPr>
            <a:grpSpLocks/>
          </p:cNvGrpSpPr>
          <p:nvPr/>
        </p:nvGrpSpPr>
        <p:grpSpPr bwMode="auto">
          <a:xfrm>
            <a:off x="203201" y="593725"/>
            <a:ext cx="7048500" cy="2673350"/>
            <a:chOff x="96" y="192"/>
            <a:chExt cx="3330" cy="1684"/>
          </a:xfrm>
        </p:grpSpPr>
        <p:pic>
          <p:nvPicPr>
            <p:cNvPr id="38995" name="Picture 83" descr="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15"/>
            <a:stretch>
              <a:fillRect/>
            </a:stretch>
          </p:blipFill>
          <p:spPr bwMode="gray">
            <a:xfrm>
              <a:off x="96" y="192"/>
              <a:ext cx="3330" cy="1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996" name="Picture 84" descr="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18" r="46922"/>
            <a:stretch>
              <a:fillRect/>
            </a:stretch>
          </p:blipFill>
          <p:spPr bwMode="gray">
            <a:xfrm>
              <a:off x="96" y="192"/>
              <a:ext cx="3001" cy="1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997" name="Freeform 85"/>
          <p:cNvSpPr>
            <a:spLocks/>
          </p:cNvSpPr>
          <p:nvPr/>
        </p:nvSpPr>
        <p:spPr bwMode="gray">
          <a:xfrm flipH="1">
            <a:off x="5564717" y="2455864"/>
            <a:ext cx="6627283" cy="206375"/>
          </a:xfrm>
          <a:custGeom>
            <a:avLst/>
            <a:gdLst>
              <a:gd name="T0" fmla="*/ 0 w 3258"/>
              <a:gd name="T1" fmla="*/ 0 h 130"/>
              <a:gd name="T2" fmla="*/ 3258 w 3258"/>
              <a:gd name="T3" fmla="*/ 0 h 130"/>
              <a:gd name="T4" fmla="*/ 3067 w 3258"/>
              <a:gd name="T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258" h="130">
                <a:moveTo>
                  <a:pt x="0" y="0"/>
                </a:moveTo>
                <a:lnTo>
                  <a:pt x="3258" y="0"/>
                </a:lnTo>
                <a:lnTo>
                  <a:pt x="3067" y="130"/>
                </a:lnTo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sz="1800">
              <a:solidFill>
                <a:srgbClr val="000000"/>
              </a:solidFill>
            </a:endParaRPr>
          </a:p>
        </p:txBody>
      </p:sp>
      <p:sp>
        <p:nvSpPr>
          <p:cNvPr id="38998" name="Rectangle 86"/>
          <p:cNvSpPr>
            <a:spLocks noGrp="1" noChangeArrowheads="1"/>
          </p:cNvSpPr>
          <p:nvPr>
            <p:ph type="ctrTitle"/>
          </p:nvPr>
        </p:nvSpPr>
        <p:spPr bwMode="auto">
          <a:xfrm>
            <a:off x="4978400" y="990601"/>
            <a:ext cx="6807200" cy="1470025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r" eaLnBrk="1" hangingPunct="1">
              <a:defRPr sz="440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vi-VN" noProof="0"/>
              <a:t>Click to edit Master title style</a:t>
            </a:r>
          </a:p>
        </p:txBody>
      </p:sp>
      <p:sp>
        <p:nvSpPr>
          <p:cNvPr id="39000" name="Rectangle 88"/>
          <p:cNvSpPr>
            <a:spLocks noGrp="1" noChangeArrowheads="1"/>
          </p:cNvSpPr>
          <p:nvPr>
            <p:ph type="dt" sz="half" idx="2"/>
          </p:nvPr>
        </p:nvSpPr>
        <p:spPr>
          <a:xfrm>
            <a:off x="5689600" y="6518275"/>
            <a:ext cx="2133600" cy="236538"/>
          </a:xfrm>
        </p:spPr>
        <p:txBody>
          <a:bodyPr/>
          <a:lstStyle>
            <a:lvl1pPr>
              <a:defRPr sz="1200"/>
            </a:lvl1pPr>
          </a:lstStyle>
          <a:p>
            <a:fld id="{48511397-8CFA-406F-A6ED-91CB92196EC0}" type="datetimeFigureOut">
              <a:rPr lang="en-US" altLang="vi-VN">
                <a:solidFill>
                  <a:srgbClr val="000000"/>
                </a:solidFill>
              </a:rPr>
              <a:pPr/>
              <a:t>6/6/2016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39001" name="Rectangle 89"/>
          <p:cNvSpPr>
            <a:spLocks noGrp="1" noChangeArrowheads="1"/>
          </p:cNvSpPr>
          <p:nvPr>
            <p:ph type="ftr" sz="quarter" idx="3"/>
          </p:nvPr>
        </p:nvSpPr>
        <p:spPr>
          <a:xfrm>
            <a:off x="8026400" y="6518275"/>
            <a:ext cx="3860800" cy="236538"/>
          </a:xfrm>
        </p:spPr>
        <p:txBody>
          <a:bodyPr/>
          <a:lstStyle>
            <a:lvl1pPr>
              <a:defRPr sz="1200"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39002" name="Rectangle 9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05317" y="5407025"/>
            <a:ext cx="812800" cy="236538"/>
          </a:xfrm>
        </p:spPr>
        <p:txBody>
          <a:bodyPr/>
          <a:lstStyle>
            <a:lvl1pPr>
              <a:defRPr sz="1200"/>
            </a:lvl1pPr>
          </a:lstStyle>
          <a:p>
            <a:fld id="{F204BA43-54ED-4248-BE6E-8E37AE43B427}" type="slidenum">
              <a:rPr lang="en-US" altLang="vi-VN">
                <a:solidFill>
                  <a:srgbClr val="FFFFFF"/>
                </a:solidFill>
              </a:rPr>
              <a:pPr/>
              <a:t>‹#›</a:t>
            </a:fld>
            <a:endParaRPr lang="en-US" altLang="vi-VN">
              <a:solidFill>
                <a:srgbClr val="FFFFFF"/>
              </a:solidFill>
            </a:endParaRPr>
          </a:p>
        </p:txBody>
      </p:sp>
      <p:sp>
        <p:nvSpPr>
          <p:cNvPr id="39003" name="Text Box 91"/>
          <p:cNvSpPr txBox="1">
            <a:spLocks noChangeArrowheads="1"/>
          </p:cNvSpPr>
          <p:nvPr/>
        </p:nvSpPr>
        <p:spPr bwMode="gray">
          <a:xfrm>
            <a:off x="5909400" y="6054725"/>
            <a:ext cx="131478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vi-VN" sz="2200">
                <a:solidFill>
                  <a:srgbClr val="000000"/>
                </a:solidFill>
                <a:latin typeface="Arial Black" panose="020B0A04020102020204" pitchFamily="34" charset="0"/>
              </a:rPr>
              <a:t>L/O/G/O</a:t>
            </a:r>
          </a:p>
        </p:txBody>
      </p:sp>
      <p:grpSp>
        <p:nvGrpSpPr>
          <p:cNvPr id="39004" name="Group 92"/>
          <p:cNvGrpSpPr>
            <a:grpSpLocks/>
          </p:cNvGrpSpPr>
          <p:nvPr/>
        </p:nvGrpSpPr>
        <p:grpSpPr bwMode="auto">
          <a:xfrm>
            <a:off x="0" y="1846264"/>
            <a:ext cx="12192000" cy="4079875"/>
            <a:chOff x="0" y="1163"/>
            <a:chExt cx="5760" cy="2570"/>
          </a:xfrm>
        </p:grpSpPr>
        <p:pic>
          <p:nvPicPr>
            <p:cNvPr id="39005" name="Picture 93" descr="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204" y="2259"/>
              <a:ext cx="4556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006" name="Group 94"/>
            <p:cNvGrpSpPr>
              <a:grpSpLocks/>
            </p:cNvGrpSpPr>
            <p:nvPr/>
          </p:nvGrpSpPr>
          <p:grpSpPr bwMode="auto">
            <a:xfrm>
              <a:off x="2580" y="1858"/>
              <a:ext cx="3098" cy="1875"/>
              <a:chOff x="672" y="912"/>
              <a:chExt cx="4535" cy="2746"/>
            </a:xfrm>
          </p:grpSpPr>
          <p:grpSp>
            <p:nvGrpSpPr>
              <p:cNvPr id="39007" name="Group 95"/>
              <p:cNvGrpSpPr>
                <a:grpSpLocks/>
              </p:cNvGrpSpPr>
              <p:nvPr/>
            </p:nvGrpSpPr>
            <p:grpSpPr bwMode="auto">
              <a:xfrm>
                <a:off x="672" y="999"/>
                <a:ext cx="2645" cy="2460"/>
                <a:chOff x="672" y="999"/>
                <a:chExt cx="2645" cy="2460"/>
              </a:xfrm>
            </p:grpSpPr>
            <p:sp>
              <p:nvSpPr>
                <p:cNvPr id="39008" name="Freeform 96"/>
                <p:cNvSpPr>
                  <a:spLocks/>
                </p:cNvSpPr>
                <p:nvPr/>
              </p:nvSpPr>
              <p:spPr bwMode="gray">
                <a:xfrm>
                  <a:off x="672" y="1012"/>
                  <a:ext cx="2645" cy="2136"/>
                </a:xfrm>
                <a:custGeom>
                  <a:avLst/>
                  <a:gdLst>
                    <a:gd name="T0" fmla="*/ 1494 w 2645"/>
                    <a:gd name="T1" fmla="*/ 104 h 2136"/>
                    <a:gd name="T2" fmla="*/ 1301 w 2645"/>
                    <a:gd name="T3" fmla="*/ 299 h 2136"/>
                    <a:gd name="T4" fmla="*/ 1205 w 2645"/>
                    <a:gd name="T5" fmla="*/ 249 h 2136"/>
                    <a:gd name="T6" fmla="*/ 1211 w 2645"/>
                    <a:gd name="T7" fmla="*/ 389 h 2136"/>
                    <a:gd name="T8" fmla="*/ 1212 w 2645"/>
                    <a:gd name="T9" fmla="*/ 500 h 2136"/>
                    <a:gd name="T10" fmla="*/ 1152 w 2645"/>
                    <a:gd name="T11" fmla="*/ 482 h 2136"/>
                    <a:gd name="T12" fmla="*/ 1176 w 2645"/>
                    <a:gd name="T13" fmla="*/ 266 h 2136"/>
                    <a:gd name="T14" fmla="*/ 1091 w 2645"/>
                    <a:gd name="T15" fmla="*/ 384 h 2136"/>
                    <a:gd name="T16" fmla="*/ 1004 w 2645"/>
                    <a:gd name="T17" fmla="*/ 399 h 2136"/>
                    <a:gd name="T18" fmla="*/ 824 w 2645"/>
                    <a:gd name="T19" fmla="*/ 462 h 2136"/>
                    <a:gd name="T20" fmla="*/ 785 w 2645"/>
                    <a:gd name="T21" fmla="*/ 489 h 2136"/>
                    <a:gd name="T22" fmla="*/ 687 w 2645"/>
                    <a:gd name="T23" fmla="*/ 543 h 2136"/>
                    <a:gd name="T24" fmla="*/ 720 w 2645"/>
                    <a:gd name="T25" fmla="*/ 393 h 2136"/>
                    <a:gd name="T26" fmla="*/ 616 w 2645"/>
                    <a:gd name="T27" fmla="*/ 315 h 2136"/>
                    <a:gd name="T28" fmla="*/ 345 w 2645"/>
                    <a:gd name="T29" fmla="*/ 579 h 2136"/>
                    <a:gd name="T30" fmla="*/ 397 w 2645"/>
                    <a:gd name="T31" fmla="*/ 741 h 2136"/>
                    <a:gd name="T32" fmla="*/ 522 w 2645"/>
                    <a:gd name="T33" fmla="*/ 557 h 2136"/>
                    <a:gd name="T34" fmla="*/ 598 w 2645"/>
                    <a:gd name="T35" fmla="*/ 653 h 2136"/>
                    <a:gd name="T36" fmla="*/ 507 w 2645"/>
                    <a:gd name="T37" fmla="*/ 746 h 2136"/>
                    <a:gd name="T38" fmla="*/ 373 w 2645"/>
                    <a:gd name="T39" fmla="*/ 726 h 2136"/>
                    <a:gd name="T40" fmla="*/ 186 w 2645"/>
                    <a:gd name="T41" fmla="*/ 932 h 2136"/>
                    <a:gd name="T42" fmla="*/ 153 w 2645"/>
                    <a:gd name="T43" fmla="*/ 1137 h 2136"/>
                    <a:gd name="T44" fmla="*/ 342 w 2645"/>
                    <a:gd name="T45" fmla="*/ 1025 h 2136"/>
                    <a:gd name="T46" fmla="*/ 444 w 2645"/>
                    <a:gd name="T47" fmla="*/ 1115 h 2136"/>
                    <a:gd name="T48" fmla="*/ 493 w 2645"/>
                    <a:gd name="T49" fmla="*/ 1062 h 2136"/>
                    <a:gd name="T50" fmla="*/ 624 w 2645"/>
                    <a:gd name="T51" fmla="*/ 1152 h 2136"/>
                    <a:gd name="T52" fmla="*/ 489 w 2645"/>
                    <a:gd name="T53" fmla="*/ 1211 h 2136"/>
                    <a:gd name="T54" fmla="*/ 388 w 2645"/>
                    <a:gd name="T55" fmla="*/ 1152 h 2136"/>
                    <a:gd name="T56" fmla="*/ 91 w 2645"/>
                    <a:gd name="T57" fmla="*/ 1256 h 2136"/>
                    <a:gd name="T58" fmla="*/ 0 w 2645"/>
                    <a:gd name="T59" fmla="*/ 1439 h 2136"/>
                    <a:gd name="T60" fmla="*/ 339 w 2645"/>
                    <a:gd name="T61" fmla="*/ 1658 h 2136"/>
                    <a:gd name="T62" fmla="*/ 451 w 2645"/>
                    <a:gd name="T63" fmla="*/ 2121 h 2136"/>
                    <a:gd name="T64" fmla="*/ 682 w 2645"/>
                    <a:gd name="T65" fmla="*/ 1916 h 2136"/>
                    <a:gd name="T66" fmla="*/ 775 w 2645"/>
                    <a:gd name="T67" fmla="*/ 1661 h 2136"/>
                    <a:gd name="T68" fmla="*/ 760 w 2645"/>
                    <a:gd name="T69" fmla="*/ 1460 h 2136"/>
                    <a:gd name="T70" fmla="*/ 682 w 2645"/>
                    <a:gd name="T71" fmla="*/ 1266 h 2136"/>
                    <a:gd name="T72" fmla="*/ 873 w 2645"/>
                    <a:gd name="T73" fmla="*/ 1464 h 2136"/>
                    <a:gd name="T74" fmla="*/ 975 w 2645"/>
                    <a:gd name="T75" fmla="*/ 1329 h 2136"/>
                    <a:gd name="T76" fmla="*/ 819 w 2645"/>
                    <a:gd name="T77" fmla="*/ 1259 h 2136"/>
                    <a:gd name="T78" fmla="*/ 996 w 2645"/>
                    <a:gd name="T79" fmla="*/ 1331 h 2136"/>
                    <a:gd name="T80" fmla="*/ 1120 w 2645"/>
                    <a:gd name="T81" fmla="*/ 1379 h 2136"/>
                    <a:gd name="T82" fmla="*/ 1240 w 2645"/>
                    <a:gd name="T83" fmla="*/ 1469 h 2136"/>
                    <a:gd name="T84" fmla="*/ 1425 w 2645"/>
                    <a:gd name="T85" fmla="*/ 1419 h 2136"/>
                    <a:gd name="T86" fmla="*/ 1561 w 2645"/>
                    <a:gd name="T87" fmla="*/ 1644 h 2136"/>
                    <a:gd name="T88" fmla="*/ 1543 w 2645"/>
                    <a:gd name="T89" fmla="*/ 1515 h 2136"/>
                    <a:gd name="T90" fmla="*/ 1621 w 2645"/>
                    <a:gd name="T91" fmla="*/ 1371 h 2136"/>
                    <a:gd name="T92" fmla="*/ 1780 w 2645"/>
                    <a:gd name="T93" fmla="*/ 1248 h 2136"/>
                    <a:gd name="T94" fmla="*/ 1740 w 2645"/>
                    <a:gd name="T95" fmla="*/ 1097 h 2136"/>
                    <a:gd name="T96" fmla="*/ 1828 w 2645"/>
                    <a:gd name="T97" fmla="*/ 1169 h 2136"/>
                    <a:gd name="T98" fmla="*/ 1962 w 2645"/>
                    <a:gd name="T99" fmla="*/ 998 h 2136"/>
                    <a:gd name="T100" fmla="*/ 2120 w 2645"/>
                    <a:gd name="T101" fmla="*/ 689 h 2136"/>
                    <a:gd name="T102" fmla="*/ 2308 w 2645"/>
                    <a:gd name="T103" fmla="*/ 624 h 2136"/>
                    <a:gd name="T104" fmla="*/ 2228 w 2645"/>
                    <a:gd name="T105" fmla="*/ 884 h 2136"/>
                    <a:gd name="T106" fmla="*/ 2396 w 2645"/>
                    <a:gd name="T107" fmla="*/ 665 h 2136"/>
                    <a:gd name="T108" fmla="*/ 2591 w 2645"/>
                    <a:gd name="T109" fmla="*/ 555 h 2136"/>
                    <a:gd name="T110" fmla="*/ 2465 w 2645"/>
                    <a:gd name="T111" fmla="*/ 381 h 2136"/>
                    <a:gd name="T112" fmla="*/ 2354 w 2645"/>
                    <a:gd name="T113" fmla="*/ 390 h 2136"/>
                    <a:gd name="T114" fmla="*/ 2100 w 2645"/>
                    <a:gd name="T115" fmla="*/ 305 h 2136"/>
                    <a:gd name="T116" fmla="*/ 1923 w 2645"/>
                    <a:gd name="T117" fmla="*/ 302 h 2136"/>
                    <a:gd name="T118" fmla="*/ 1668 w 2645"/>
                    <a:gd name="T119" fmla="*/ 207 h 2136"/>
                    <a:gd name="T120" fmla="*/ 1674 w 2645"/>
                    <a:gd name="T121" fmla="*/ 80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645" h="2136">
                      <a:moveTo>
                        <a:pt x="1572" y="3"/>
                      </a:moveTo>
                      <a:cubicBezTo>
                        <a:pt x="1539" y="0"/>
                        <a:pt x="1543" y="39"/>
                        <a:pt x="1530" y="51"/>
                      </a:cubicBezTo>
                      <a:lnTo>
                        <a:pt x="1514" y="75"/>
                      </a:lnTo>
                      <a:lnTo>
                        <a:pt x="1493" y="75"/>
                      </a:lnTo>
                      <a:lnTo>
                        <a:pt x="1526" y="105"/>
                      </a:lnTo>
                      <a:lnTo>
                        <a:pt x="1521" y="135"/>
                      </a:lnTo>
                      <a:cubicBezTo>
                        <a:pt x="1516" y="135"/>
                        <a:pt x="1504" y="111"/>
                        <a:pt x="1494" y="104"/>
                      </a:cubicBezTo>
                      <a:cubicBezTo>
                        <a:pt x="1484" y="97"/>
                        <a:pt x="1476" y="91"/>
                        <a:pt x="1460" y="92"/>
                      </a:cubicBezTo>
                      <a:cubicBezTo>
                        <a:pt x="1436" y="86"/>
                        <a:pt x="1416" y="96"/>
                        <a:pt x="1397" y="108"/>
                      </a:cubicBezTo>
                      <a:lnTo>
                        <a:pt x="1343" y="165"/>
                      </a:lnTo>
                      <a:lnTo>
                        <a:pt x="1323" y="204"/>
                      </a:lnTo>
                      <a:lnTo>
                        <a:pt x="1271" y="227"/>
                      </a:lnTo>
                      <a:lnTo>
                        <a:pt x="1271" y="282"/>
                      </a:lnTo>
                      <a:lnTo>
                        <a:pt x="1301" y="299"/>
                      </a:lnTo>
                      <a:lnTo>
                        <a:pt x="1311" y="344"/>
                      </a:lnTo>
                      <a:lnTo>
                        <a:pt x="1300" y="384"/>
                      </a:lnTo>
                      <a:lnTo>
                        <a:pt x="1284" y="366"/>
                      </a:lnTo>
                      <a:lnTo>
                        <a:pt x="1290" y="303"/>
                      </a:lnTo>
                      <a:lnTo>
                        <a:pt x="1259" y="294"/>
                      </a:lnTo>
                      <a:lnTo>
                        <a:pt x="1215" y="284"/>
                      </a:lnTo>
                      <a:lnTo>
                        <a:pt x="1205" y="249"/>
                      </a:lnTo>
                      <a:lnTo>
                        <a:pt x="1188" y="254"/>
                      </a:lnTo>
                      <a:lnTo>
                        <a:pt x="1194" y="293"/>
                      </a:lnTo>
                      <a:lnTo>
                        <a:pt x="1173" y="309"/>
                      </a:lnTo>
                      <a:lnTo>
                        <a:pt x="1190" y="347"/>
                      </a:lnTo>
                      <a:lnTo>
                        <a:pt x="1173" y="372"/>
                      </a:lnTo>
                      <a:cubicBezTo>
                        <a:pt x="1170" y="382"/>
                        <a:pt x="1169" y="404"/>
                        <a:pt x="1175" y="407"/>
                      </a:cubicBezTo>
                      <a:cubicBezTo>
                        <a:pt x="1181" y="410"/>
                        <a:pt x="1202" y="390"/>
                        <a:pt x="1211" y="389"/>
                      </a:cubicBezTo>
                      <a:lnTo>
                        <a:pt x="1227" y="402"/>
                      </a:lnTo>
                      <a:lnTo>
                        <a:pt x="1239" y="453"/>
                      </a:lnTo>
                      <a:lnTo>
                        <a:pt x="1272" y="467"/>
                      </a:lnTo>
                      <a:lnTo>
                        <a:pt x="1250" y="483"/>
                      </a:lnTo>
                      <a:lnTo>
                        <a:pt x="1252" y="528"/>
                      </a:lnTo>
                      <a:lnTo>
                        <a:pt x="1229" y="476"/>
                      </a:lnTo>
                      <a:lnTo>
                        <a:pt x="1212" y="500"/>
                      </a:lnTo>
                      <a:lnTo>
                        <a:pt x="1221" y="428"/>
                      </a:lnTo>
                      <a:lnTo>
                        <a:pt x="1214" y="404"/>
                      </a:lnTo>
                      <a:lnTo>
                        <a:pt x="1184" y="422"/>
                      </a:lnTo>
                      <a:lnTo>
                        <a:pt x="1179" y="486"/>
                      </a:lnTo>
                      <a:lnTo>
                        <a:pt x="1152" y="501"/>
                      </a:lnTo>
                      <a:lnTo>
                        <a:pt x="1115" y="492"/>
                      </a:lnTo>
                      <a:lnTo>
                        <a:pt x="1152" y="482"/>
                      </a:lnTo>
                      <a:lnTo>
                        <a:pt x="1151" y="458"/>
                      </a:lnTo>
                      <a:lnTo>
                        <a:pt x="1175" y="423"/>
                      </a:lnTo>
                      <a:lnTo>
                        <a:pt x="1163" y="419"/>
                      </a:lnTo>
                      <a:lnTo>
                        <a:pt x="1161" y="402"/>
                      </a:lnTo>
                      <a:lnTo>
                        <a:pt x="1164" y="344"/>
                      </a:lnTo>
                      <a:lnTo>
                        <a:pt x="1157" y="296"/>
                      </a:lnTo>
                      <a:lnTo>
                        <a:pt x="1176" y="266"/>
                      </a:lnTo>
                      <a:lnTo>
                        <a:pt x="1167" y="252"/>
                      </a:lnTo>
                      <a:lnTo>
                        <a:pt x="1145" y="254"/>
                      </a:lnTo>
                      <a:lnTo>
                        <a:pt x="1122" y="257"/>
                      </a:lnTo>
                      <a:lnTo>
                        <a:pt x="1112" y="294"/>
                      </a:lnTo>
                      <a:lnTo>
                        <a:pt x="1097" y="300"/>
                      </a:lnTo>
                      <a:lnTo>
                        <a:pt x="1082" y="335"/>
                      </a:lnTo>
                      <a:lnTo>
                        <a:pt x="1091" y="384"/>
                      </a:lnTo>
                      <a:lnTo>
                        <a:pt x="1089" y="410"/>
                      </a:lnTo>
                      <a:lnTo>
                        <a:pt x="1060" y="384"/>
                      </a:lnTo>
                      <a:lnTo>
                        <a:pt x="1029" y="374"/>
                      </a:lnTo>
                      <a:lnTo>
                        <a:pt x="1014" y="383"/>
                      </a:lnTo>
                      <a:lnTo>
                        <a:pt x="1022" y="405"/>
                      </a:lnTo>
                      <a:lnTo>
                        <a:pt x="1004" y="419"/>
                      </a:lnTo>
                      <a:lnTo>
                        <a:pt x="1004" y="399"/>
                      </a:lnTo>
                      <a:lnTo>
                        <a:pt x="989" y="398"/>
                      </a:lnTo>
                      <a:lnTo>
                        <a:pt x="978" y="420"/>
                      </a:lnTo>
                      <a:lnTo>
                        <a:pt x="938" y="422"/>
                      </a:lnTo>
                      <a:lnTo>
                        <a:pt x="930" y="407"/>
                      </a:lnTo>
                      <a:lnTo>
                        <a:pt x="863" y="437"/>
                      </a:lnTo>
                      <a:lnTo>
                        <a:pt x="852" y="473"/>
                      </a:lnTo>
                      <a:lnTo>
                        <a:pt x="824" y="462"/>
                      </a:lnTo>
                      <a:lnTo>
                        <a:pt x="843" y="441"/>
                      </a:lnTo>
                      <a:lnTo>
                        <a:pt x="831" y="411"/>
                      </a:lnTo>
                      <a:lnTo>
                        <a:pt x="797" y="411"/>
                      </a:lnTo>
                      <a:lnTo>
                        <a:pt x="803" y="429"/>
                      </a:lnTo>
                      <a:lnTo>
                        <a:pt x="801" y="461"/>
                      </a:lnTo>
                      <a:lnTo>
                        <a:pt x="813" y="494"/>
                      </a:lnTo>
                      <a:lnTo>
                        <a:pt x="785" y="489"/>
                      </a:lnTo>
                      <a:lnTo>
                        <a:pt x="747" y="521"/>
                      </a:lnTo>
                      <a:lnTo>
                        <a:pt x="762" y="543"/>
                      </a:lnTo>
                      <a:lnTo>
                        <a:pt x="740" y="543"/>
                      </a:lnTo>
                      <a:lnTo>
                        <a:pt x="716" y="515"/>
                      </a:lnTo>
                      <a:lnTo>
                        <a:pt x="708" y="525"/>
                      </a:lnTo>
                      <a:lnTo>
                        <a:pt x="724" y="576"/>
                      </a:lnTo>
                      <a:lnTo>
                        <a:pt x="687" y="543"/>
                      </a:lnTo>
                      <a:lnTo>
                        <a:pt x="692" y="504"/>
                      </a:lnTo>
                      <a:lnTo>
                        <a:pt x="662" y="480"/>
                      </a:lnTo>
                      <a:lnTo>
                        <a:pt x="722" y="507"/>
                      </a:lnTo>
                      <a:lnTo>
                        <a:pt x="767" y="494"/>
                      </a:lnTo>
                      <a:lnTo>
                        <a:pt x="771" y="449"/>
                      </a:lnTo>
                      <a:lnTo>
                        <a:pt x="743" y="426"/>
                      </a:lnTo>
                      <a:lnTo>
                        <a:pt x="720" y="393"/>
                      </a:lnTo>
                      <a:lnTo>
                        <a:pt x="675" y="389"/>
                      </a:lnTo>
                      <a:lnTo>
                        <a:pt x="658" y="377"/>
                      </a:lnTo>
                      <a:lnTo>
                        <a:pt x="673" y="375"/>
                      </a:lnTo>
                      <a:lnTo>
                        <a:pt x="660" y="359"/>
                      </a:lnTo>
                      <a:lnTo>
                        <a:pt x="622" y="357"/>
                      </a:lnTo>
                      <a:lnTo>
                        <a:pt x="646" y="347"/>
                      </a:lnTo>
                      <a:lnTo>
                        <a:pt x="616" y="315"/>
                      </a:lnTo>
                      <a:lnTo>
                        <a:pt x="564" y="315"/>
                      </a:lnTo>
                      <a:lnTo>
                        <a:pt x="520" y="348"/>
                      </a:lnTo>
                      <a:lnTo>
                        <a:pt x="498" y="345"/>
                      </a:lnTo>
                      <a:lnTo>
                        <a:pt x="466" y="375"/>
                      </a:lnTo>
                      <a:lnTo>
                        <a:pt x="441" y="435"/>
                      </a:lnTo>
                      <a:lnTo>
                        <a:pt x="396" y="537"/>
                      </a:lnTo>
                      <a:lnTo>
                        <a:pt x="345" y="579"/>
                      </a:lnTo>
                      <a:lnTo>
                        <a:pt x="309" y="632"/>
                      </a:lnTo>
                      <a:lnTo>
                        <a:pt x="319" y="657"/>
                      </a:lnTo>
                      <a:lnTo>
                        <a:pt x="312" y="690"/>
                      </a:lnTo>
                      <a:lnTo>
                        <a:pt x="340" y="729"/>
                      </a:lnTo>
                      <a:lnTo>
                        <a:pt x="366" y="708"/>
                      </a:lnTo>
                      <a:lnTo>
                        <a:pt x="394" y="668"/>
                      </a:lnTo>
                      <a:lnTo>
                        <a:pt x="397" y="741"/>
                      </a:lnTo>
                      <a:lnTo>
                        <a:pt x="420" y="785"/>
                      </a:lnTo>
                      <a:lnTo>
                        <a:pt x="459" y="759"/>
                      </a:lnTo>
                      <a:lnTo>
                        <a:pt x="468" y="708"/>
                      </a:lnTo>
                      <a:lnTo>
                        <a:pt x="495" y="674"/>
                      </a:lnTo>
                      <a:lnTo>
                        <a:pt x="477" y="627"/>
                      </a:lnTo>
                      <a:lnTo>
                        <a:pt x="490" y="585"/>
                      </a:lnTo>
                      <a:lnTo>
                        <a:pt x="522" y="557"/>
                      </a:lnTo>
                      <a:cubicBezTo>
                        <a:pt x="527" y="548"/>
                        <a:pt x="514" y="536"/>
                        <a:pt x="520" y="528"/>
                      </a:cubicBezTo>
                      <a:cubicBezTo>
                        <a:pt x="526" y="520"/>
                        <a:pt x="552" y="504"/>
                        <a:pt x="559" y="507"/>
                      </a:cubicBezTo>
                      <a:cubicBezTo>
                        <a:pt x="572" y="502"/>
                        <a:pt x="571" y="529"/>
                        <a:pt x="564" y="543"/>
                      </a:cubicBezTo>
                      <a:lnTo>
                        <a:pt x="516" y="591"/>
                      </a:lnTo>
                      <a:lnTo>
                        <a:pt x="517" y="654"/>
                      </a:lnTo>
                      <a:lnTo>
                        <a:pt x="547" y="669"/>
                      </a:lnTo>
                      <a:lnTo>
                        <a:pt x="598" y="653"/>
                      </a:lnTo>
                      <a:lnTo>
                        <a:pt x="628" y="672"/>
                      </a:lnTo>
                      <a:lnTo>
                        <a:pt x="592" y="677"/>
                      </a:lnTo>
                      <a:lnTo>
                        <a:pt x="546" y="684"/>
                      </a:lnTo>
                      <a:lnTo>
                        <a:pt x="550" y="714"/>
                      </a:lnTo>
                      <a:lnTo>
                        <a:pt x="552" y="743"/>
                      </a:lnTo>
                      <a:lnTo>
                        <a:pt x="525" y="726"/>
                      </a:lnTo>
                      <a:lnTo>
                        <a:pt x="507" y="746"/>
                      </a:lnTo>
                      <a:lnTo>
                        <a:pt x="508" y="788"/>
                      </a:lnTo>
                      <a:lnTo>
                        <a:pt x="471" y="797"/>
                      </a:lnTo>
                      <a:lnTo>
                        <a:pt x="429" y="812"/>
                      </a:lnTo>
                      <a:lnTo>
                        <a:pt x="409" y="798"/>
                      </a:lnTo>
                      <a:lnTo>
                        <a:pt x="388" y="816"/>
                      </a:lnTo>
                      <a:lnTo>
                        <a:pt x="379" y="746"/>
                      </a:lnTo>
                      <a:cubicBezTo>
                        <a:pt x="377" y="731"/>
                        <a:pt x="379" y="725"/>
                        <a:pt x="373" y="726"/>
                      </a:cubicBezTo>
                      <a:cubicBezTo>
                        <a:pt x="367" y="727"/>
                        <a:pt x="350" y="737"/>
                        <a:pt x="345" y="752"/>
                      </a:cubicBezTo>
                      <a:lnTo>
                        <a:pt x="358" y="813"/>
                      </a:lnTo>
                      <a:lnTo>
                        <a:pt x="312" y="821"/>
                      </a:lnTo>
                      <a:lnTo>
                        <a:pt x="292" y="864"/>
                      </a:lnTo>
                      <a:lnTo>
                        <a:pt x="250" y="897"/>
                      </a:lnTo>
                      <a:lnTo>
                        <a:pt x="199" y="912"/>
                      </a:lnTo>
                      <a:lnTo>
                        <a:pt x="186" y="932"/>
                      </a:lnTo>
                      <a:lnTo>
                        <a:pt x="226" y="963"/>
                      </a:lnTo>
                      <a:lnTo>
                        <a:pt x="228" y="1007"/>
                      </a:lnTo>
                      <a:lnTo>
                        <a:pt x="204" y="1016"/>
                      </a:lnTo>
                      <a:lnTo>
                        <a:pt x="148" y="1008"/>
                      </a:lnTo>
                      <a:lnTo>
                        <a:pt x="126" y="1026"/>
                      </a:lnTo>
                      <a:lnTo>
                        <a:pt x="124" y="1107"/>
                      </a:lnTo>
                      <a:lnTo>
                        <a:pt x="153" y="1137"/>
                      </a:lnTo>
                      <a:lnTo>
                        <a:pt x="220" y="1130"/>
                      </a:lnTo>
                      <a:lnTo>
                        <a:pt x="244" y="1104"/>
                      </a:lnTo>
                      <a:lnTo>
                        <a:pt x="247" y="1071"/>
                      </a:lnTo>
                      <a:lnTo>
                        <a:pt x="270" y="1059"/>
                      </a:lnTo>
                      <a:lnTo>
                        <a:pt x="292" y="1046"/>
                      </a:lnTo>
                      <a:lnTo>
                        <a:pt x="304" y="1028"/>
                      </a:lnTo>
                      <a:lnTo>
                        <a:pt x="342" y="1025"/>
                      </a:lnTo>
                      <a:lnTo>
                        <a:pt x="369" y="1014"/>
                      </a:lnTo>
                      <a:lnTo>
                        <a:pt x="391" y="1044"/>
                      </a:lnTo>
                      <a:lnTo>
                        <a:pt x="447" y="1091"/>
                      </a:lnTo>
                      <a:lnTo>
                        <a:pt x="433" y="1106"/>
                      </a:lnTo>
                      <a:lnTo>
                        <a:pt x="397" y="1116"/>
                      </a:lnTo>
                      <a:lnTo>
                        <a:pt x="429" y="1137"/>
                      </a:lnTo>
                      <a:lnTo>
                        <a:pt x="444" y="1115"/>
                      </a:lnTo>
                      <a:lnTo>
                        <a:pt x="454" y="1121"/>
                      </a:lnTo>
                      <a:lnTo>
                        <a:pt x="468" y="1091"/>
                      </a:lnTo>
                      <a:lnTo>
                        <a:pt x="484" y="1104"/>
                      </a:lnTo>
                      <a:lnTo>
                        <a:pt x="469" y="1068"/>
                      </a:lnTo>
                      <a:lnTo>
                        <a:pt x="405" y="1001"/>
                      </a:lnTo>
                      <a:lnTo>
                        <a:pt x="418" y="996"/>
                      </a:lnTo>
                      <a:lnTo>
                        <a:pt x="493" y="1062"/>
                      </a:lnTo>
                      <a:lnTo>
                        <a:pt x="505" y="1122"/>
                      </a:lnTo>
                      <a:lnTo>
                        <a:pt x="532" y="1152"/>
                      </a:lnTo>
                      <a:lnTo>
                        <a:pt x="555" y="1088"/>
                      </a:lnTo>
                      <a:lnTo>
                        <a:pt x="579" y="1082"/>
                      </a:lnTo>
                      <a:lnTo>
                        <a:pt x="579" y="1106"/>
                      </a:lnTo>
                      <a:lnTo>
                        <a:pt x="589" y="1137"/>
                      </a:lnTo>
                      <a:lnTo>
                        <a:pt x="624" y="1152"/>
                      </a:lnTo>
                      <a:lnTo>
                        <a:pt x="685" y="1151"/>
                      </a:lnTo>
                      <a:lnTo>
                        <a:pt x="694" y="1176"/>
                      </a:lnTo>
                      <a:lnTo>
                        <a:pt x="678" y="1223"/>
                      </a:lnTo>
                      <a:lnTo>
                        <a:pt x="633" y="1224"/>
                      </a:lnTo>
                      <a:lnTo>
                        <a:pt x="591" y="1227"/>
                      </a:lnTo>
                      <a:lnTo>
                        <a:pt x="540" y="1209"/>
                      </a:lnTo>
                      <a:lnTo>
                        <a:pt x="489" y="1211"/>
                      </a:lnTo>
                      <a:lnTo>
                        <a:pt x="484" y="1248"/>
                      </a:lnTo>
                      <a:lnTo>
                        <a:pt x="445" y="1236"/>
                      </a:lnTo>
                      <a:lnTo>
                        <a:pt x="427" y="1200"/>
                      </a:lnTo>
                      <a:lnTo>
                        <a:pt x="394" y="1190"/>
                      </a:lnTo>
                      <a:lnTo>
                        <a:pt x="370" y="1181"/>
                      </a:lnTo>
                      <a:lnTo>
                        <a:pt x="373" y="1158"/>
                      </a:lnTo>
                      <a:lnTo>
                        <a:pt x="388" y="1152"/>
                      </a:lnTo>
                      <a:lnTo>
                        <a:pt x="355" y="1121"/>
                      </a:lnTo>
                      <a:lnTo>
                        <a:pt x="333" y="1128"/>
                      </a:lnTo>
                      <a:lnTo>
                        <a:pt x="256" y="1134"/>
                      </a:lnTo>
                      <a:lnTo>
                        <a:pt x="192" y="1163"/>
                      </a:lnTo>
                      <a:lnTo>
                        <a:pt x="151" y="1152"/>
                      </a:lnTo>
                      <a:lnTo>
                        <a:pt x="135" y="1179"/>
                      </a:lnTo>
                      <a:lnTo>
                        <a:pt x="91" y="1256"/>
                      </a:lnTo>
                      <a:lnTo>
                        <a:pt x="72" y="1253"/>
                      </a:lnTo>
                      <a:lnTo>
                        <a:pt x="48" y="1290"/>
                      </a:lnTo>
                      <a:lnTo>
                        <a:pt x="37" y="1326"/>
                      </a:lnTo>
                      <a:lnTo>
                        <a:pt x="16" y="1341"/>
                      </a:lnTo>
                      <a:lnTo>
                        <a:pt x="6" y="1385"/>
                      </a:lnTo>
                      <a:lnTo>
                        <a:pt x="19" y="1412"/>
                      </a:lnTo>
                      <a:lnTo>
                        <a:pt x="0" y="1439"/>
                      </a:lnTo>
                      <a:lnTo>
                        <a:pt x="19" y="1482"/>
                      </a:lnTo>
                      <a:lnTo>
                        <a:pt x="109" y="1581"/>
                      </a:lnTo>
                      <a:lnTo>
                        <a:pt x="174" y="1580"/>
                      </a:lnTo>
                      <a:lnTo>
                        <a:pt x="249" y="1571"/>
                      </a:lnTo>
                      <a:lnTo>
                        <a:pt x="337" y="1589"/>
                      </a:lnTo>
                      <a:lnTo>
                        <a:pt x="364" y="1611"/>
                      </a:lnTo>
                      <a:lnTo>
                        <a:pt x="339" y="1658"/>
                      </a:lnTo>
                      <a:lnTo>
                        <a:pt x="352" y="1680"/>
                      </a:lnTo>
                      <a:lnTo>
                        <a:pt x="382" y="1742"/>
                      </a:lnTo>
                      <a:lnTo>
                        <a:pt x="402" y="1793"/>
                      </a:lnTo>
                      <a:lnTo>
                        <a:pt x="370" y="1887"/>
                      </a:lnTo>
                      <a:lnTo>
                        <a:pt x="406" y="1979"/>
                      </a:lnTo>
                      <a:lnTo>
                        <a:pt x="448" y="2079"/>
                      </a:lnTo>
                      <a:lnTo>
                        <a:pt x="451" y="2121"/>
                      </a:lnTo>
                      <a:lnTo>
                        <a:pt x="484" y="2136"/>
                      </a:lnTo>
                      <a:lnTo>
                        <a:pt x="531" y="2123"/>
                      </a:lnTo>
                      <a:lnTo>
                        <a:pt x="580" y="2112"/>
                      </a:lnTo>
                      <a:lnTo>
                        <a:pt x="657" y="2018"/>
                      </a:lnTo>
                      <a:lnTo>
                        <a:pt x="658" y="1997"/>
                      </a:lnTo>
                      <a:lnTo>
                        <a:pt x="682" y="1985"/>
                      </a:lnTo>
                      <a:lnTo>
                        <a:pt x="682" y="1916"/>
                      </a:lnTo>
                      <a:lnTo>
                        <a:pt x="717" y="1886"/>
                      </a:lnTo>
                      <a:lnTo>
                        <a:pt x="753" y="1860"/>
                      </a:lnTo>
                      <a:lnTo>
                        <a:pt x="747" y="1800"/>
                      </a:lnTo>
                      <a:lnTo>
                        <a:pt x="727" y="1770"/>
                      </a:lnTo>
                      <a:lnTo>
                        <a:pt x="723" y="1725"/>
                      </a:lnTo>
                      <a:lnTo>
                        <a:pt x="745" y="1695"/>
                      </a:lnTo>
                      <a:lnTo>
                        <a:pt x="775" y="1661"/>
                      </a:lnTo>
                      <a:lnTo>
                        <a:pt x="847" y="1583"/>
                      </a:lnTo>
                      <a:lnTo>
                        <a:pt x="883" y="1497"/>
                      </a:lnTo>
                      <a:lnTo>
                        <a:pt x="858" y="1496"/>
                      </a:lnTo>
                      <a:lnTo>
                        <a:pt x="775" y="1512"/>
                      </a:lnTo>
                      <a:lnTo>
                        <a:pt x="765" y="1494"/>
                      </a:lnTo>
                      <a:lnTo>
                        <a:pt x="778" y="1485"/>
                      </a:lnTo>
                      <a:lnTo>
                        <a:pt x="760" y="1460"/>
                      </a:lnTo>
                      <a:lnTo>
                        <a:pt x="738" y="1440"/>
                      </a:lnTo>
                      <a:lnTo>
                        <a:pt x="717" y="1398"/>
                      </a:lnTo>
                      <a:lnTo>
                        <a:pt x="699" y="1356"/>
                      </a:lnTo>
                      <a:lnTo>
                        <a:pt x="676" y="1296"/>
                      </a:lnTo>
                      <a:lnTo>
                        <a:pt x="661" y="1269"/>
                      </a:lnTo>
                      <a:lnTo>
                        <a:pt x="678" y="1280"/>
                      </a:lnTo>
                      <a:lnTo>
                        <a:pt x="682" y="1266"/>
                      </a:lnTo>
                      <a:lnTo>
                        <a:pt x="718" y="1326"/>
                      </a:lnTo>
                      <a:lnTo>
                        <a:pt x="774" y="1436"/>
                      </a:lnTo>
                      <a:lnTo>
                        <a:pt x="783" y="1464"/>
                      </a:lnTo>
                      <a:lnTo>
                        <a:pt x="793" y="1488"/>
                      </a:lnTo>
                      <a:lnTo>
                        <a:pt x="820" y="1488"/>
                      </a:lnTo>
                      <a:lnTo>
                        <a:pt x="849" y="1469"/>
                      </a:lnTo>
                      <a:lnTo>
                        <a:pt x="873" y="1464"/>
                      </a:lnTo>
                      <a:lnTo>
                        <a:pt x="894" y="1439"/>
                      </a:lnTo>
                      <a:lnTo>
                        <a:pt x="934" y="1427"/>
                      </a:lnTo>
                      <a:lnTo>
                        <a:pt x="961" y="1403"/>
                      </a:lnTo>
                      <a:lnTo>
                        <a:pt x="991" y="1368"/>
                      </a:lnTo>
                      <a:lnTo>
                        <a:pt x="996" y="1350"/>
                      </a:lnTo>
                      <a:lnTo>
                        <a:pt x="981" y="1340"/>
                      </a:lnTo>
                      <a:lnTo>
                        <a:pt x="975" y="1329"/>
                      </a:lnTo>
                      <a:lnTo>
                        <a:pt x="955" y="1335"/>
                      </a:lnTo>
                      <a:lnTo>
                        <a:pt x="925" y="1340"/>
                      </a:lnTo>
                      <a:lnTo>
                        <a:pt x="912" y="1337"/>
                      </a:lnTo>
                      <a:lnTo>
                        <a:pt x="910" y="1323"/>
                      </a:lnTo>
                      <a:lnTo>
                        <a:pt x="891" y="1323"/>
                      </a:lnTo>
                      <a:lnTo>
                        <a:pt x="853" y="1271"/>
                      </a:lnTo>
                      <a:lnTo>
                        <a:pt x="819" y="1259"/>
                      </a:lnTo>
                      <a:lnTo>
                        <a:pt x="865" y="1247"/>
                      </a:lnTo>
                      <a:lnTo>
                        <a:pt x="903" y="1287"/>
                      </a:lnTo>
                      <a:lnTo>
                        <a:pt x="942" y="1295"/>
                      </a:lnTo>
                      <a:lnTo>
                        <a:pt x="951" y="1293"/>
                      </a:lnTo>
                      <a:lnTo>
                        <a:pt x="963" y="1319"/>
                      </a:lnTo>
                      <a:lnTo>
                        <a:pt x="976" y="1316"/>
                      </a:lnTo>
                      <a:lnTo>
                        <a:pt x="996" y="1331"/>
                      </a:lnTo>
                      <a:lnTo>
                        <a:pt x="1027" y="1317"/>
                      </a:lnTo>
                      <a:lnTo>
                        <a:pt x="1062" y="1320"/>
                      </a:lnTo>
                      <a:lnTo>
                        <a:pt x="1087" y="1341"/>
                      </a:lnTo>
                      <a:lnTo>
                        <a:pt x="1116" y="1337"/>
                      </a:lnTo>
                      <a:lnTo>
                        <a:pt x="1099" y="1358"/>
                      </a:lnTo>
                      <a:lnTo>
                        <a:pt x="1107" y="1377"/>
                      </a:lnTo>
                      <a:lnTo>
                        <a:pt x="1120" y="1379"/>
                      </a:lnTo>
                      <a:lnTo>
                        <a:pt x="1135" y="1370"/>
                      </a:lnTo>
                      <a:lnTo>
                        <a:pt x="1144" y="1436"/>
                      </a:lnTo>
                      <a:lnTo>
                        <a:pt x="1191" y="1535"/>
                      </a:lnTo>
                      <a:lnTo>
                        <a:pt x="1216" y="1545"/>
                      </a:lnTo>
                      <a:lnTo>
                        <a:pt x="1239" y="1509"/>
                      </a:lnTo>
                      <a:lnTo>
                        <a:pt x="1249" y="1491"/>
                      </a:lnTo>
                      <a:lnTo>
                        <a:pt x="1240" y="1469"/>
                      </a:lnTo>
                      <a:lnTo>
                        <a:pt x="1249" y="1440"/>
                      </a:lnTo>
                      <a:lnTo>
                        <a:pt x="1308" y="1409"/>
                      </a:lnTo>
                      <a:lnTo>
                        <a:pt x="1342" y="1364"/>
                      </a:lnTo>
                      <a:lnTo>
                        <a:pt x="1374" y="1361"/>
                      </a:lnTo>
                      <a:lnTo>
                        <a:pt x="1392" y="1358"/>
                      </a:lnTo>
                      <a:lnTo>
                        <a:pt x="1410" y="1406"/>
                      </a:lnTo>
                      <a:lnTo>
                        <a:pt x="1425" y="1419"/>
                      </a:lnTo>
                      <a:lnTo>
                        <a:pt x="1426" y="1454"/>
                      </a:lnTo>
                      <a:lnTo>
                        <a:pt x="1458" y="1436"/>
                      </a:lnTo>
                      <a:lnTo>
                        <a:pt x="1471" y="1457"/>
                      </a:lnTo>
                      <a:lnTo>
                        <a:pt x="1467" y="1547"/>
                      </a:lnTo>
                      <a:lnTo>
                        <a:pt x="1500" y="1605"/>
                      </a:lnTo>
                      <a:lnTo>
                        <a:pt x="1540" y="1632"/>
                      </a:lnTo>
                      <a:lnTo>
                        <a:pt x="1561" y="1644"/>
                      </a:lnTo>
                      <a:lnTo>
                        <a:pt x="1545" y="1613"/>
                      </a:lnTo>
                      <a:lnTo>
                        <a:pt x="1533" y="1578"/>
                      </a:lnTo>
                      <a:lnTo>
                        <a:pt x="1492" y="1536"/>
                      </a:lnTo>
                      <a:lnTo>
                        <a:pt x="1492" y="1508"/>
                      </a:lnTo>
                      <a:lnTo>
                        <a:pt x="1500" y="1463"/>
                      </a:lnTo>
                      <a:lnTo>
                        <a:pt x="1521" y="1500"/>
                      </a:lnTo>
                      <a:lnTo>
                        <a:pt x="1543" y="1515"/>
                      </a:lnTo>
                      <a:lnTo>
                        <a:pt x="1585" y="1514"/>
                      </a:lnTo>
                      <a:lnTo>
                        <a:pt x="1614" y="1478"/>
                      </a:lnTo>
                      <a:lnTo>
                        <a:pt x="1609" y="1440"/>
                      </a:lnTo>
                      <a:lnTo>
                        <a:pt x="1588" y="1416"/>
                      </a:lnTo>
                      <a:lnTo>
                        <a:pt x="1566" y="1392"/>
                      </a:lnTo>
                      <a:lnTo>
                        <a:pt x="1596" y="1365"/>
                      </a:lnTo>
                      <a:lnTo>
                        <a:pt x="1621" y="1371"/>
                      </a:lnTo>
                      <a:lnTo>
                        <a:pt x="1608" y="1400"/>
                      </a:lnTo>
                      <a:lnTo>
                        <a:pt x="1632" y="1403"/>
                      </a:lnTo>
                      <a:lnTo>
                        <a:pt x="1635" y="1370"/>
                      </a:lnTo>
                      <a:lnTo>
                        <a:pt x="1666" y="1355"/>
                      </a:lnTo>
                      <a:lnTo>
                        <a:pt x="1707" y="1349"/>
                      </a:lnTo>
                      <a:lnTo>
                        <a:pt x="1749" y="1314"/>
                      </a:lnTo>
                      <a:lnTo>
                        <a:pt x="1780" y="1248"/>
                      </a:lnTo>
                      <a:lnTo>
                        <a:pt x="1764" y="1191"/>
                      </a:lnTo>
                      <a:lnTo>
                        <a:pt x="1741" y="1163"/>
                      </a:lnTo>
                      <a:lnTo>
                        <a:pt x="1785" y="1133"/>
                      </a:lnTo>
                      <a:lnTo>
                        <a:pt x="1777" y="1118"/>
                      </a:lnTo>
                      <a:lnTo>
                        <a:pt x="1744" y="1125"/>
                      </a:lnTo>
                      <a:lnTo>
                        <a:pt x="1708" y="1100"/>
                      </a:lnTo>
                      <a:lnTo>
                        <a:pt x="1740" y="1097"/>
                      </a:lnTo>
                      <a:lnTo>
                        <a:pt x="1765" y="1082"/>
                      </a:lnTo>
                      <a:lnTo>
                        <a:pt x="1761" y="1104"/>
                      </a:lnTo>
                      <a:lnTo>
                        <a:pt x="1780" y="1104"/>
                      </a:lnTo>
                      <a:lnTo>
                        <a:pt x="1798" y="1089"/>
                      </a:lnTo>
                      <a:lnTo>
                        <a:pt x="1804" y="1110"/>
                      </a:lnTo>
                      <a:lnTo>
                        <a:pt x="1831" y="1127"/>
                      </a:lnTo>
                      <a:lnTo>
                        <a:pt x="1828" y="1169"/>
                      </a:lnTo>
                      <a:lnTo>
                        <a:pt x="1866" y="1166"/>
                      </a:lnTo>
                      <a:lnTo>
                        <a:pt x="1872" y="1125"/>
                      </a:lnTo>
                      <a:lnTo>
                        <a:pt x="1843" y="1092"/>
                      </a:lnTo>
                      <a:lnTo>
                        <a:pt x="1876" y="1056"/>
                      </a:lnTo>
                      <a:lnTo>
                        <a:pt x="1900" y="1022"/>
                      </a:lnTo>
                      <a:lnTo>
                        <a:pt x="1923" y="1043"/>
                      </a:lnTo>
                      <a:lnTo>
                        <a:pt x="1962" y="998"/>
                      </a:lnTo>
                      <a:lnTo>
                        <a:pt x="2020" y="864"/>
                      </a:lnTo>
                      <a:lnTo>
                        <a:pt x="2020" y="816"/>
                      </a:lnTo>
                      <a:lnTo>
                        <a:pt x="1984" y="815"/>
                      </a:lnTo>
                      <a:lnTo>
                        <a:pt x="1956" y="797"/>
                      </a:lnTo>
                      <a:lnTo>
                        <a:pt x="2048" y="696"/>
                      </a:lnTo>
                      <a:lnTo>
                        <a:pt x="2121" y="705"/>
                      </a:lnTo>
                      <a:lnTo>
                        <a:pt x="2120" y="689"/>
                      </a:lnTo>
                      <a:lnTo>
                        <a:pt x="2145" y="687"/>
                      </a:lnTo>
                      <a:lnTo>
                        <a:pt x="2160" y="710"/>
                      </a:lnTo>
                      <a:lnTo>
                        <a:pt x="2199" y="690"/>
                      </a:lnTo>
                      <a:lnTo>
                        <a:pt x="2265" y="630"/>
                      </a:lnTo>
                      <a:lnTo>
                        <a:pt x="2255" y="663"/>
                      </a:lnTo>
                      <a:lnTo>
                        <a:pt x="2273" y="660"/>
                      </a:lnTo>
                      <a:lnTo>
                        <a:pt x="2308" y="624"/>
                      </a:lnTo>
                      <a:lnTo>
                        <a:pt x="2294" y="660"/>
                      </a:lnTo>
                      <a:lnTo>
                        <a:pt x="2265" y="681"/>
                      </a:lnTo>
                      <a:lnTo>
                        <a:pt x="2253" y="717"/>
                      </a:lnTo>
                      <a:lnTo>
                        <a:pt x="2216" y="747"/>
                      </a:lnTo>
                      <a:lnTo>
                        <a:pt x="2201" y="794"/>
                      </a:lnTo>
                      <a:lnTo>
                        <a:pt x="2212" y="864"/>
                      </a:lnTo>
                      <a:lnTo>
                        <a:pt x="2228" y="884"/>
                      </a:lnTo>
                      <a:lnTo>
                        <a:pt x="2271" y="809"/>
                      </a:lnTo>
                      <a:lnTo>
                        <a:pt x="2288" y="806"/>
                      </a:lnTo>
                      <a:lnTo>
                        <a:pt x="2295" y="756"/>
                      </a:lnTo>
                      <a:lnTo>
                        <a:pt x="2298" y="707"/>
                      </a:lnTo>
                      <a:lnTo>
                        <a:pt x="2331" y="684"/>
                      </a:lnTo>
                      <a:lnTo>
                        <a:pt x="2373" y="659"/>
                      </a:lnTo>
                      <a:lnTo>
                        <a:pt x="2396" y="665"/>
                      </a:lnTo>
                      <a:lnTo>
                        <a:pt x="2436" y="633"/>
                      </a:lnTo>
                      <a:lnTo>
                        <a:pt x="2456" y="617"/>
                      </a:lnTo>
                      <a:lnTo>
                        <a:pt x="2500" y="624"/>
                      </a:lnTo>
                      <a:lnTo>
                        <a:pt x="2510" y="600"/>
                      </a:lnTo>
                      <a:lnTo>
                        <a:pt x="2483" y="566"/>
                      </a:lnTo>
                      <a:lnTo>
                        <a:pt x="2525" y="504"/>
                      </a:lnTo>
                      <a:lnTo>
                        <a:pt x="2591" y="555"/>
                      </a:lnTo>
                      <a:lnTo>
                        <a:pt x="2607" y="558"/>
                      </a:lnTo>
                      <a:cubicBezTo>
                        <a:pt x="2610" y="553"/>
                        <a:pt x="2584" y="523"/>
                        <a:pt x="2607" y="524"/>
                      </a:cubicBezTo>
                      <a:cubicBezTo>
                        <a:pt x="2630" y="525"/>
                        <a:pt x="2645" y="512"/>
                        <a:pt x="2640" y="504"/>
                      </a:cubicBezTo>
                      <a:lnTo>
                        <a:pt x="2577" y="476"/>
                      </a:lnTo>
                      <a:lnTo>
                        <a:pt x="2548" y="432"/>
                      </a:lnTo>
                      <a:lnTo>
                        <a:pt x="2498" y="413"/>
                      </a:lnTo>
                      <a:lnTo>
                        <a:pt x="2465" y="381"/>
                      </a:lnTo>
                      <a:lnTo>
                        <a:pt x="2438" y="378"/>
                      </a:lnTo>
                      <a:lnTo>
                        <a:pt x="2409" y="366"/>
                      </a:lnTo>
                      <a:lnTo>
                        <a:pt x="2393" y="420"/>
                      </a:lnTo>
                      <a:lnTo>
                        <a:pt x="2376" y="405"/>
                      </a:lnTo>
                      <a:lnTo>
                        <a:pt x="2391" y="384"/>
                      </a:lnTo>
                      <a:lnTo>
                        <a:pt x="2387" y="374"/>
                      </a:lnTo>
                      <a:lnTo>
                        <a:pt x="2354" y="390"/>
                      </a:lnTo>
                      <a:lnTo>
                        <a:pt x="2304" y="380"/>
                      </a:lnTo>
                      <a:lnTo>
                        <a:pt x="2279" y="398"/>
                      </a:lnTo>
                      <a:lnTo>
                        <a:pt x="2265" y="342"/>
                      </a:lnTo>
                      <a:lnTo>
                        <a:pt x="2237" y="332"/>
                      </a:lnTo>
                      <a:lnTo>
                        <a:pt x="2154" y="329"/>
                      </a:lnTo>
                      <a:lnTo>
                        <a:pt x="2130" y="276"/>
                      </a:lnTo>
                      <a:lnTo>
                        <a:pt x="2100" y="305"/>
                      </a:lnTo>
                      <a:lnTo>
                        <a:pt x="2091" y="272"/>
                      </a:lnTo>
                      <a:lnTo>
                        <a:pt x="2040" y="260"/>
                      </a:lnTo>
                      <a:lnTo>
                        <a:pt x="2013" y="278"/>
                      </a:lnTo>
                      <a:lnTo>
                        <a:pt x="2006" y="320"/>
                      </a:lnTo>
                      <a:lnTo>
                        <a:pt x="1967" y="306"/>
                      </a:lnTo>
                      <a:lnTo>
                        <a:pt x="1949" y="315"/>
                      </a:lnTo>
                      <a:lnTo>
                        <a:pt x="1923" y="302"/>
                      </a:lnTo>
                      <a:lnTo>
                        <a:pt x="1899" y="336"/>
                      </a:lnTo>
                      <a:cubicBezTo>
                        <a:pt x="1894" y="328"/>
                        <a:pt x="1898" y="266"/>
                        <a:pt x="1893" y="251"/>
                      </a:cubicBezTo>
                      <a:cubicBezTo>
                        <a:pt x="1888" y="234"/>
                        <a:pt x="1880" y="249"/>
                        <a:pt x="1869" y="246"/>
                      </a:cubicBezTo>
                      <a:cubicBezTo>
                        <a:pt x="1858" y="243"/>
                        <a:pt x="1840" y="230"/>
                        <a:pt x="1827" y="231"/>
                      </a:cubicBezTo>
                      <a:lnTo>
                        <a:pt x="1793" y="249"/>
                      </a:lnTo>
                      <a:lnTo>
                        <a:pt x="1730" y="222"/>
                      </a:lnTo>
                      <a:lnTo>
                        <a:pt x="1668" y="207"/>
                      </a:lnTo>
                      <a:cubicBezTo>
                        <a:pt x="1658" y="200"/>
                        <a:pt x="1676" y="177"/>
                        <a:pt x="1671" y="177"/>
                      </a:cubicBezTo>
                      <a:cubicBezTo>
                        <a:pt x="1651" y="159"/>
                        <a:pt x="1646" y="197"/>
                        <a:pt x="1635" y="206"/>
                      </a:cubicBezTo>
                      <a:lnTo>
                        <a:pt x="1607" y="234"/>
                      </a:lnTo>
                      <a:lnTo>
                        <a:pt x="1598" y="201"/>
                      </a:lnTo>
                      <a:lnTo>
                        <a:pt x="1623" y="198"/>
                      </a:lnTo>
                      <a:lnTo>
                        <a:pt x="1668" y="125"/>
                      </a:lnTo>
                      <a:lnTo>
                        <a:pt x="1674" y="80"/>
                      </a:lnTo>
                      <a:lnTo>
                        <a:pt x="1649" y="53"/>
                      </a:lnTo>
                      <a:lnTo>
                        <a:pt x="1584" y="77"/>
                      </a:lnTo>
                      <a:lnTo>
                        <a:pt x="1588" y="48"/>
                      </a:lnTo>
                      <a:cubicBezTo>
                        <a:pt x="1586" y="36"/>
                        <a:pt x="1605" y="6"/>
                        <a:pt x="1572" y="3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09" name="Freeform 97"/>
                <p:cNvSpPr>
                  <a:spLocks/>
                </p:cNvSpPr>
                <p:nvPr/>
              </p:nvSpPr>
              <p:spPr bwMode="gray">
                <a:xfrm>
                  <a:off x="2340" y="2831"/>
                  <a:ext cx="510" cy="422"/>
                </a:xfrm>
                <a:custGeom>
                  <a:avLst/>
                  <a:gdLst>
                    <a:gd name="T0" fmla="*/ 227 w 510"/>
                    <a:gd name="T1" fmla="*/ 7 h 422"/>
                    <a:gd name="T2" fmla="*/ 233 w 510"/>
                    <a:gd name="T3" fmla="*/ 28 h 422"/>
                    <a:gd name="T4" fmla="*/ 206 w 510"/>
                    <a:gd name="T5" fmla="*/ 32 h 422"/>
                    <a:gd name="T6" fmla="*/ 204 w 510"/>
                    <a:gd name="T7" fmla="*/ 53 h 422"/>
                    <a:gd name="T8" fmla="*/ 195 w 510"/>
                    <a:gd name="T9" fmla="*/ 73 h 422"/>
                    <a:gd name="T10" fmla="*/ 162 w 510"/>
                    <a:gd name="T11" fmla="*/ 56 h 422"/>
                    <a:gd name="T12" fmla="*/ 135 w 510"/>
                    <a:gd name="T13" fmla="*/ 80 h 422"/>
                    <a:gd name="T14" fmla="*/ 108 w 510"/>
                    <a:gd name="T15" fmla="*/ 101 h 422"/>
                    <a:gd name="T16" fmla="*/ 98 w 510"/>
                    <a:gd name="T17" fmla="*/ 142 h 422"/>
                    <a:gd name="T18" fmla="*/ 42 w 510"/>
                    <a:gd name="T19" fmla="*/ 149 h 422"/>
                    <a:gd name="T20" fmla="*/ 0 w 510"/>
                    <a:gd name="T21" fmla="*/ 172 h 422"/>
                    <a:gd name="T22" fmla="*/ 5 w 510"/>
                    <a:gd name="T23" fmla="*/ 218 h 422"/>
                    <a:gd name="T24" fmla="*/ 0 w 510"/>
                    <a:gd name="T25" fmla="*/ 259 h 422"/>
                    <a:gd name="T26" fmla="*/ 32 w 510"/>
                    <a:gd name="T27" fmla="*/ 311 h 422"/>
                    <a:gd name="T28" fmla="*/ 14 w 510"/>
                    <a:gd name="T29" fmla="*/ 352 h 422"/>
                    <a:gd name="T30" fmla="*/ 53 w 510"/>
                    <a:gd name="T31" fmla="*/ 364 h 422"/>
                    <a:gd name="T32" fmla="*/ 110 w 510"/>
                    <a:gd name="T33" fmla="*/ 352 h 422"/>
                    <a:gd name="T34" fmla="*/ 177 w 510"/>
                    <a:gd name="T35" fmla="*/ 316 h 422"/>
                    <a:gd name="T36" fmla="*/ 242 w 510"/>
                    <a:gd name="T37" fmla="*/ 307 h 422"/>
                    <a:gd name="T38" fmla="*/ 282 w 510"/>
                    <a:gd name="T39" fmla="*/ 341 h 422"/>
                    <a:gd name="T40" fmla="*/ 318 w 510"/>
                    <a:gd name="T41" fmla="*/ 344 h 422"/>
                    <a:gd name="T42" fmla="*/ 347 w 510"/>
                    <a:gd name="T43" fmla="*/ 406 h 422"/>
                    <a:gd name="T44" fmla="*/ 390 w 510"/>
                    <a:gd name="T45" fmla="*/ 409 h 422"/>
                    <a:gd name="T46" fmla="*/ 416 w 510"/>
                    <a:gd name="T47" fmla="*/ 422 h 422"/>
                    <a:gd name="T48" fmla="*/ 470 w 510"/>
                    <a:gd name="T49" fmla="*/ 392 h 422"/>
                    <a:gd name="T50" fmla="*/ 462 w 510"/>
                    <a:gd name="T51" fmla="*/ 352 h 422"/>
                    <a:gd name="T52" fmla="*/ 494 w 510"/>
                    <a:gd name="T53" fmla="*/ 304 h 422"/>
                    <a:gd name="T54" fmla="*/ 510 w 510"/>
                    <a:gd name="T55" fmla="*/ 290 h 422"/>
                    <a:gd name="T56" fmla="*/ 506 w 510"/>
                    <a:gd name="T57" fmla="*/ 193 h 422"/>
                    <a:gd name="T58" fmla="*/ 456 w 510"/>
                    <a:gd name="T59" fmla="*/ 154 h 422"/>
                    <a:gd name="T60" fmla="*/ 422 w 510"/>
                    <a:gd name="T61" fmla="*/ 109 h 422"/>
                    <a:gd name="T62" fmla="*/ 393 w 510"/>
                    <a:gd name="T63" fmla="*/ 52 h 422"/>
                    <a:gd name="T64" fmla="*/ 380 w 510"/>
                    <a:gd name="T65" fmla="*/ 52 h 422"/>
                    <a:gd name="T66" fmla="*/ 377 w 510"/>
                    <a:gd name="T67" fmla="*/ 11 h 422"/>
                    <a:gd name="T68" fmla="*/ 359 w 510"/>
                    <a:gd name="T69" fmla="*/ 10 h 422"/>
                    <a:gd name="T70" fmla="*/ 341 w 510"/>
                    <a:gd name="T71" fmla="*/ 97 h 422"/>
                    <a:gd name="T72" fmla="*/ 284 w 510"/>
                    <a:gd name="T73" fmla="*/ 62 h 422"/>
                    <a:gd name="T74" fmla="*/ 306 w 510"/>
                    <a:gd name="T75" fmla="*/ 41 h 422"/>
                    <a:gd name="T76" fmla="*/ 297 w 510"/>
                    <a:gd name="T77" fmla="*/ 26 h 422"/>
                    <a:gd name="T78" fmla="*/ 270 w 510"/>
                    <a:gd name="T79" fmla="*/ 26 h 422"/>
                    <a:gd name="T80" fmla="*/ 261 w 510"/>
                    <a:gd name="T81" fmla="*/ 13 h 422"/>
                    <a:gd name="T82" fmla="*/ 249 w 510"/>
                    <a:gd name="T83" fmla="*/ 11 h 422"/>
                    <a:gd name="T84" fmla="*/ 227 w 510"/>
                    <a:gd name="T85" fmla="*/ 7 h 4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10" h="422">
                      <a:moveTo>
                        <a:pt x="227" y="7"/>
                      </a:moveTo>
                      <a:cubicBezTo>
                        <a:pt x="216" y="14"/>
                        <a:pt x="236" y="24"/>
                        <a:pt x="233" y="28"/>
                      </a:cubicBezTo>
                      <a:lnTo>
                        <a:pt x="206" y="32"/>
                      </a:lnTo>
                      <a:lnTo>
                        <a:pt x="204" y="53"/>
                      </a:lnTo>
                      <a:lnTo>
                        <a:pt x="195" y="73"/>
                      </a:lnTo>
                      <a:lnTo>
                        <a:pt x="162" y="56"/>
                      </a:lnTo>
                      <a:lnTo>
                        <a:pt x="135" y="80"/>
                      </a:lnTo>
                      <a:lnTo>
                        <a:pt x="108" y="101"/>
                      </a:lnTo>
                      <a:lnTo>
                        <a:pt x="98" y="142"/>
                      </a:lnTo>
                      <a:lnTo>
                        <a:pt x="42" y="149"/>
                      </a:lnTo>
                      <a:lnTo>
                        <a:pt x="0" y="172"/>
                      </a:lnTo>
                      <a:lnTo>
                        <a:pt x="5" y="218"/>
                      </a:lnTo>
                      <a:lnTo>
                        <a:pt x="0" y="259"/>
                      </a:lnTo>
                      <a:lnTo>
                        <a:pt x="32" y="311"/>
                      </a:lnTo>
                      <a:lnTo>
                        <a:pt x="14" y="352"/>
                      </a:lnTo>
                      <a:lnTo>
                        <a:pt x="53" y="364"/>
                      </a:lnTo>
                      <a:lnTo>
                        <a:pt x="110" y="352"/>
                      </a:lnTo>
                      <a:lnTo>
                        <a:pt x="177" y="316"/>
                      </a:lnTo>
                      <a:lnTo>
                        <a:pt x="242" y="307"/>
                      </a:lnTo>
                      <a:lnTo>
                        <a:pt x="282" y="341"/>
                      </a:lnTo>
                      <a:lnTo>
                        <a:pt x="318" y="344"/>
                      </a:lnTo>
                      <a:lnTo>
                        <a:pt x="347" y="406"/>
                      </a:lnTo>
                      <a:lnTo>
                        <a:pt x="390" y="409"/>
                      </a:lnTo>
                      <a:lnTo>
                        <a:pt x="416" y="422"/>
                      </a:lnTo>
                      <a:lnTo>
                        <a:pt x="470" y="392"/>
                      </a:lnTo>
                      <a:lnTo>
                        <a:pt x="462" y="352"/>
                      </a:lnTo>
                      <a:lnTo>
                        <a:pt x="494" y="304"/>
                      </a:lnTo>
                      <a:lnTo>
                        <a:pt x="510" y="290"/>
                      </a:lnTo>
                      <a:lnTo>
                        <a:pt x="506" y="193"/>
                      </a:lnTo>
                      <a:lnTo>
                        <a:pt x="456" y="154"/>
                      </a:lnTo>
                      <a:lnTo>
                        <a:pt x="422" y="109"/>
                      </a:lnTo>
                      <a:lnTo>
                        <a:pt x="393" y="52"/>
                      </a:lnTo>
                      <a:lnTo>
                        <a:pt x="380" y="52"/>
                      </a:lnTo>
                      <a:lnTo>
                        <a:pt x="377" y="11"/>
                      </a:lnTo>
                      <a:lnTo>
                        <a:pt x="359" y="10"/>
                      </a:lnTo>
                      <a:lnTo>
                        <a:pt x="341" y="97"/>
                      </a:lnTo>
                      <a:lnTo>
                        <a:pt x="284" y="62"/>
                      </a:lnTo>
                      <a:lnTo>
                        <a:pt x="306" y="41"/>
                      </a:lnTo>
                      <a:lnTo>
                        <a:pt x="297" y="26"/>
                      </a:lnTo>
                      <a:lnTo>
                        <a:pt x="270" y="26"/>
                      </a:lnTo>
                      <a:lnTo>
                        <a:pt x="261" y="13"/>
                      </a:lnTo>
                      <a:lnTo>
                        <a:pt x="249" y="11"/>
                      </a:lnTo>
                      <a:cubicBezTo>
                        <a:pt x="243" y="10"/>
                        <a:pt x="238" y="0"/>
                        <a:pt x="227" y="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10" name="Freeform 98"/>
                <p:cNvSpPr>
                  <a:spLocks/>
                </p:cNvSpPr>
                <p:nvPr/>
              </p:nvSpPr>
              <p:spPr bwMode="gray">
                <a:xfrm>
                  <a:off x="2726" y="3263"/>
                  <a:ext cx="68" cy="71"/>
                </a:xfrm>
                <a:custGeom>
                  <a:avLst/>
                  <a:gdLst>
                    <a:gd name="T0" fmla="*/ 58 w 68"/>
                    <a:gd name="T1" fmla="*/ 5 h 71"/>
                    <a:gd name="T2" fmla="*/ 37 w 68"/>
                    <a:gd name="T3" fmla="*/ 14 h 71"/>
                    <a:gd name="T4" fmla="*/ 4 w 68"/>
                    <a:gd name="T5" fmla="*/ 16 h 71"/>
                    <a:gd name="T6" fmla="*/ 15 w 68"/>
                    <a:gd name="T7" fmla="*/ 50 h 71"/>
                    <a:gd name="T8" fmla="*/ 45 w 68"/>
                    <a:gd name="T9" fmla="*/ 71 h 71"/>
                    <a:gd name="T10" fmla="*/ 66 w 68"/>
                    <a:gd name="T11" fmla="*/ 44 h 71"/>
                    <a:gd name="T12" fmla="*/ 58 w 68"/>
                    <a:gd name="T13" fmla="*/ 5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8" h="71">
                      <a:moveTo>
                        <a:pt x="58" y="5"/>
                      </a:moveTo>
                      <a:cubicBezTo>
                        <a:pt x="53" y="0"/>
                        <a:pt x="46" y="12"/>
                        <a:pt x="37" y="14"/>
                      </a:cubicBezTo>
                      <a:cubicBezTo>
                        <a:pt x="28" y="16"/>
                        <a:pt x="8" y="10"/>
                        <a:pt x="4" y="16"/>
                      </a:cubicBezTo>
                      <a:cubicBezTo>
                        <a:pt x="0" y="22"/>
                        <a:pt x="8" y="41"/>
                        <a:pt x="15" y="50"/>
                      </a:cubicBezTo>
                      <a:lnTo>
                        <a:pt x="45" y="71"/>
                      </a:lnTo>
                      <a:lnTo>
                        <a:pt x="66" y="44"/>
                      </a:lnTo>
                      <a:cubicBezTo>
                        <a:pt x="68" y="33"/>
                        <a:pt x="63" y="10"/>
                        <a:pt x="58" y="5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11" name="Freeform 99"/>
                <p:cNvSpPr>
                  <a:spLocks/>
                </p:cNvSpPr>
                <p:nvPr/>
              </p:nvSpPr>
              <p:spPr bwMode="gray">
                <a:xfrm>
                  <a:off x="2938" y="3350"/>
                  <a:ext cx="100" cy="109"/>
                </a:xfrm>
                <a:custGeom>
                  <a:avLst/>
                  <a:gdLst>
                    <a:gd name="T0" fmla="*/ 82 w 100"/>
                    <a:gd name="T1" fmla="*/ 5 h 109"/>
                    <a:gd name="T2" fmla="*/ 59 w 100"/>
                    <a:gd name="T3" fmla="*/ 34 h 109"/>
                    <a:gd name="T4" fmla="*/ 14 w 100"/>
                    <a:gd name="T5" fmla="*/ 74 h 109"/>
                    <a:gd name="T6" fmla="*/ 1 w 100"/>
                    <a:gd name="T7" fmla="*/ 100 h 109"/>
                    <a:gd name="T8" fmla="*/ 20 w 100"/>
                    <a:gd name="T9" fmla="*/ 109 h 109"/>
                    <a:gd name="T10" fmla="*/ 55 w 100"/>
                    <a:gd name="T11" fmla="*/ 107 h 109"/>
                    <a:gd name="T12" fmla="*/ 64 w 100"/>
                    <a:gd name="T13" fmla="*/ 71 h 109"/>
                    <a:gd name="T14" fmla="*/ 97 w 100"/>
                    <a:gd name="T15" fmla="*/ 17 h 109"/>
                    <a:gd name="T16" fmla="*/ 82 w 100"/>
                    <a:gd name="T17" fmla="*/ 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0" h="109">
                      <a:moveTo>
                        <a:pt x="82" y="5"/>
                      </a:moveTo>
                      <a:cubicBezTo>
                        <a:pt x="77" y="0"/>
                        <a:pt x="74" y="22"/>
                        <a:pt x="59" y="34"/>
                      </a:cubicBezTo>
                      <a:cubicBezTo>
                        <a:pt x="48" y="45"/>
                        <a:pt x="24" y="63"/>
                        <a:pt x="14" y="74"/>
                      </a:cubicBezTo>
                      <a:cubicBezTo>
                        <a:pt x="6" y="84"/>
                        <a:pt x="0" y="94"/>
                        <a:pt x="1" y="100"/>
                      </a:cubicBezTo>
                      <a:cubicBezTo>
                        <a:pt x="2" y="106"/>
                        <a:pt x="11" y="108"/>
                        <a:pt x="20" y="109"/>
                      </a:cubicBezTo>
                      <a:lnTo>
                        <a:pt x="55" y="107"/>
                      </a:lnTo>
                      <a:lnTo>
                        <a:pt x="64" y="71"/>
                      </a:lnTo>
                      <a:cubicBezTo>
                        <a:pt x="71" y="56"/>
                        <a:pt x="94" y="28"/>
                        <a:pt x="97" y="17"/>
                      </a:cubicBezTo>
                      <a:cubicBezTo>
                        <a:pt x="100" y="6"/>
                        <a:pt x="85" y="7"/>
                        <a:pt x="82" y="5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12" name="Freeform 100"/>
                <p:cNvSpPr>
                  <a:spLocks/>
                </p:cNvSpPr>
                <p:nvPr/>
              </p:nvSpPr>
              <p:spPr bwMode="gray">
                <a:xfrm>
                  <a:off x="3005" y="3226"/>
                  <a:ext cx="83" cy="137"/>
                </a:xfrm>
                <a:custGeom>
                  <a:avLst/>
                  <a:gdLst>
                    <a:gd name="T0" fmla="*/ 36 w 83"/>
                    <a:gd name="T1" fmla="*/ 49 h 137"/>
                    <a:gd name="T2" fmla="*/ 8 w 83"/>
                    <a:gd name="T3" fmla="*/ 34 h 137"/>
                    <a:gd name="T4" fmla="*/ 26 w 83"/>
                    <a:gd name="T5" fmla="*/ 72 h 137"/>
                    <a:gd name="T6" fmla="*/ 24 w 83"/>
                    <a:gd name="T7" fmla="*/ 103 h 137"/>
                    <a:gd name="T8" fmla="*/ 41 w 83"/>
                    <a:gd name="T9" fmla="*/ 136 h 137"/>
                    <a:gd name="T10" fmla="*/ 57 w 83"/>
                    <a:gd name="T11" fmla="*/ 111 h 137"/>
                    <a:gd name="T12" fmla="*/ 75 w 83"/>
                    <a:gd name="T13" fmla="*/ 100 h 137"/>
                    <a:gd name="T14" fmla="*/ 81 w 83"/>
                    <a:gd name="T15" fmla="*/ 76 h 137"/>
                    <a:gd name="T16" fmla="*/ 60 w 83"/>
                    <a:gd name="T17" fmla="*/ 81 h 137"/>
                    <a:gd name="T18" fmla="*/ 36 w 83"/>
                    <a:gd name="T19" fmla="*/ 49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3" h="137">
                      <a:moveTo>
                        <a:pt x="36" y="49"/>
                      </a:moveTo>
                      <a:cubicBezTo>
                        <a:pt x="32" y="49"/>
                        <a:pt x="0" y="0"/>
                        <a:pt x="8" y="34"/>
                      </a:cubicBezTo>
                      <a:cubicBezTo>
                        <a:pt x="2" y="57"/>
                        <a:pt x="15" y="48"/>
                        <a:pt x="26" y="72"/>
                      </a:cubicBezTo>
                      <a:cubicBezTo>
                        <a:pt x="32" y="115"/>
                        <a:pt x="22" y="90"/>
                        <a:pt x="24" y="103"/>
                      </a:cubicBezTo>
                      <a:cubicBezTo>
                        <a:pt x="26" y="116"/>
                        <a:pt x="37" y="98"/>
                        <a:pt x="41" y="136"/>
                      </a:cubicBezTo>
                      <a:cubicBezTo>
                        <a:pt x="46" y="137"/>
                        <a:pt x="51" y="117"/>
                        <a:pt x="57" y="111"/>
                      </a:cubicBezTo>
                      <a:lnTo>
                        <a:pt x="75" y="100"/>
                      </a:lnTo>
                      <a:cubicBezTo>
                        <a:pt x="79" y="94"/>
                        <a:pt x="83" y="79"/>
                        <a:pt x="81" y="76"/>
                      </a:cubicBezTo>
                      <a:cubicBezTo>
                        <a:pt x="79" y="73"/>
                        <a:pt x="67" y="85"/>
                        <a:pt x="60" y="81"/>
                      </a:cubicBezTo>
                      <a:cubicBezTo>
                        <a:pt x="53" y="77"/>
                        <a:pt x="41" y="56"/>
                        <a:pt x="36" y="49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13" name="Freeform 101"/>
                <p:cNvSpPr>
                  <a:spLocks/>
                </p:cNvSpPr>
                <p:nvPr/>
              </p:nvSpPr>
              <p:spPr bwMode="gray">
                <a:xfrm>
                  <a:off x="2790" y="2674"/>
                  <a:ext cx="66" cy="65"/>
                </a:xfrm>
                <a:custGeom>
                  <a:avLst/>
                  <a:gdLst>
                    <a:gd name="T0" fmla="*/ 59 w 66"/>
                    <a:gd name="T1" fmla="*/ 5 h 65"/>
                    <a:gd name="T2" fmla="*/ 38 w 66"/>
                    <a:gd name="T3" fmla="*/ 32 h 65"/>
                    <a:gd name="T4" fmla="*/ 8 w 66"/>
                    <a:gd name="T5" fmla="*/ 44 h 65"/>
                    <a:gd name="T6" fmla="*/ 8 w 66"/>
                    <a:gd name="T7" fmla="*/ 63 h 65"/>
                    <a:gd name="T8" fmla="*/ 44 w 66"/>
                    <a:gd name="T9" fmla="*/ 54 h 65"/>
                    <a:gd name="T10" fmla="*/ 58 w 66"/>
                    <a:gd name="T11" fmla="*/ 41 h 65"/>
                    <a:gd name="T12" fmla="*/ 66 w 66"/>
                    <a:gd name="T13" fmla="*/ 15 h 65"/>
                    <a:gd name="T14" fmla="*/ 59 w 66"/>
                    <a:gd name="T15" fmla="*/ 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6" h="65">
                      <a:moveTo>
                        <a:pt x="59" y="5"/>
                      </a:moveTo>
                      <a:cubicBezTo>
                        <a:pt x="54" y="0"/>
                        <a:pt x="46" y="26"/>
                        <a:pt x="38" y="32"/>
                      </a:cubicBezTo>
                      <a:cubicBezTo>
                        <a:pt x="30" y="38"/>
                        <a:pt x="13" y="39"/>
                        <a:pt x="8" y="44"/>
                      </a:cubicBezTo>
                      <a:cubicBezTo>
                        <a:pt x="0" y="54"/>
                        <a:pt x="2" y="61"/>
                        <a:pt x="8" y="63"/>
                      </a:cubicBezTo>
                      <a:cubicBezTo>
                        <a:pt x="14" y="65"/>
                        <a:pt x="36" y="58"/>
                        <a:pt x="44" y="54"/>
                      </a:cubicBezTo>
                      <a:lnTo>
                        <a:pt x="58" y="41"/>
                      </a:lnTo>
                      <a:cubicBezTo>
                        <a:pt x="62" y="35"/>
                        <a:pt x="66" y="21"/>
                        <a:pt x="66" y="15"/>
                      </a:cubicBezTo>
                      <a:cubicBezTo>
                        <a:pt x="66" y="9"/>
                        <a:pt x="60" y="7"/>
                        <a:pt x="59" y="5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14" name="Freeform 102"/>
                <p:cNvSpPr>
                  <a:spLocks/>
                </p:cNvSpPr>
                <p:nvPr/>
              </p:nvSpPr>
              <p:spPr bwMode="gray">
                <a:xfrm>
                  <a:off x="2566" y="2661"/>
                  <a:ext cx="256" cy="142"/>
                </a:xfrm>
                <a:custGeom>
                  <a:avLst/>
                  <a:gdLst>
                    <a:gd name="T0" fmla="*/ 133 w 256"/>
                    <a:gd name="T1" fmla="*/ 36 h 142"/>
                    <a:gd name="T2" fmla="*/ 83 w 256"/>
                    <a:gd name="T3" fmla="*/ 15 h 142"/>
                    <a:gd name="T4" fmla="*/ 71 w 256"/>
                    <a:gd name="T5" fmla="*/ 39 h 142"/>
                    <a:gd name="T6" fmla="*/ 47 w 256"/>
                    <a:gd name="T7" fmla="*/ 39 h 142"/>
                    <a:gd name="T8" fmla="*/ 28 w 256"/>
                    <a:gd name="T9" fmla="*/ 4 h 142"/>
                    <a:gd name="T10" fmla="*/ 1 w 256"/>
                    <a:gd name="T11" fmla="*/ 16 h 142"/>
                    <a:gd name="T12" fmla="*/ 22 w 256"/>
                    <a:gd name="T13" fmla="*/ 51 h 142"/>
                    <a:gd name="T14" fmla="*/ 76 w 256"/>
                    <a:gd name="T15" fmla="*/ 64 h 142"/>
                    <a:gd name="T16" fmla="*/ 119 w 256"/>
                    <a:gd name="T17" fmla="*/ 109 h 142"/>
                    <a:gd name="T18" fmla="*/ 145 w 256"/>
                    <a:gd name="T19" fmla="*/ 117 h 142"/>
                    <a:gd name="T20" fmla="*/ 175 w 256"/>
                    <a:gd name="T21" fmla="*/ 102 h 142"/>
                    <a:gd name="T22" fmla="*/ 221 w 256"/>
                    <a:gd name="T23" fmla="*/ 136 h 142"/>
                    <a:gd name="T24" fmla="*/ 256 w 256"/>
                    <a:gd name="T25" fmla="*/ 142 h 142"/>
                    <a:gd name="T26" fmla="*/ 208 w 256"/>
                    <a:gd name="T27" fmla="*/ 91 h 142"/>
                    <a:gd name="T28" fmla="*/ 220 w 256"/>
                    <a:gd name="T29" fmla="*/ 82 h 142"/>
                    <a:gd name="T30" fmla="*/ 161 w 256"/>
                    <a:gd name="T31" fmla="*/ 39 h 142"/>
                    <a:gd name="T32" fmla="*/ 133 w 256"/>
                    <a:gd name="T33" fmla="*/ 36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56" h="142">
                      <a:moveTo>
                        <a:pt x="133" y="36"/>
                      </a:moveTo>
                      <a:cubicBezTo>
                        <a:pt x="128" y="31"/>
                        <a:pt x="91" y="9"/>
                        <a:pt x="83" y="15"/>
                      </a:cubicBezTo>
                      <a:cubicBezTo>
                        <a:pt x="73" y="15"/>
                        <a:pt x="77" y="35"/>
                        <a:pt x="71" y="39"/>
                      </a:cubicBezTo>
                      <a:cubicBezTo>
                        <a:pt x="69" y="49"/>
                        <a:pt x="45" y="30"/>
                        <a:pt x="47" y="39"/>
                      </a:cubicBezTo>
                      <a:cubicBezTo>
                        <a:pt x="40" y="33"/>
                        <a:pt x="36" y="8"/>
                        <a:pt x="28" y="4"/>
                      </a:cubicBezTo>
                      <a:cubicBezTo>
                        <a:pt x="20" y="0"/>
                        <a:pt x="2" y="8"/>
                        <a:pt x="1" y="16"/>
                      </a:cubicBezTo>
                      <a:cubicBezTo>
                        <a:pt x="0" y="24"/>
                        <a:pt x="10" y="43"/>
                        <a:pt x="22" y="51"/>
                      </a:cubicBezTo>
                      <a:cubicBezTo>
                        <a:pt x="34" y="59"/>
                        <a:pt x="60" y="54"/>
                        <a:pt x="76" y="64"/>
                      </a:cubicBezTo>
                      <a:cubicBezTo>
                        <a:pt x="92" y="74"/>
                        <a:pt x="107" y="100"/>
                        <a:pt x="119" y="109"/>
                      </a:cubicBezTo>
                      <a:cubicBezTo>
                        <a:pt x="131" y="118"/>
                        <a:pt x="136" y="118"/>
                        <a:pt x="145" y="117"/>
                      </a:cubicBezTo>
                      <a:cubicBezTo>
                        <a:pt x="154" y="116"/>
                        <a:pt x="162" y="99"/>
                        <a:pt x="175" y="102"/>
                      </a:cubicBezTo>
                      <a:lnTo>
                        <a:pt x="221" y="136"/>
                      </a:lnTo>
                      <a:lnTo>
                        <a:pt x="256" y="142"/>
                      </a:lnTo>
                      <a:cubicBezTo>
                        <a:pt x="254" y="135"/>
                        <a:pt x="214" y="101"/>
                        <a:pt x="208" y="91"/>
                      </a:cubicBezTo>
                      <a:cubicBezTo>
                        <a:pt x="202" y="81"/>
                        <a:pt x="228" y="91"/>
                        <a:pt x="220" y="82"/>
                      </a:cubicBezTo>
                      <a:cubicBezTo>
                        <a:pt x="212" y="73"/>
                        <a:pt x="176" y="47"/>
                        <a:pt x="161" y="39"/>
                      </a:cubicBezTo>
                      <a:cubicBezTo>
                        <a:pt x="146" y="31"/>
                        <a:pt x="139" y="37"/>
                        <a:pt x="133" y="36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15" name="Freeform 103"/>
                <p:cNvSpPr>
                  <a:spLocks/>
                </p:cNvSpPr>
                <p:nvPr/>
              </p:nvSpPr>
              <p:spPr bwMode="gray">
                <a:xfrm>
                  <a:off x="833" y="1705"/>
                  <a:ext cx="111" cy="205"/>
                </a:xfrm>
                <a:custGeom>
                  <a:avLst/>
                  <a:gdLst>
                    <a:gd name="T0" fmla="*/ 16 w 111"/>
                    <a:gd name="T1" fmla="*/ 22 h 205"/>
                    <a:gd name="T2" fmla="*/ 8 w 111"/>
                    <a:gd name="T3" fmla="*/ 50 h 205"/>
                    <a:gd name="T4" fmla="*/ 3 w 111"/>
                    <a:gd name="T5" fmla="*/ 65 h 205"/>
                    <a:gd name="T6" fmla="*/ 24 w 111"/>
                    <a:gd name="T7" fmla="*/ 80 h 205"/>
                    <a:gd name="T8" fmla="*/ 23 w 111"/>
                    <a:gd name="T9" fmla="*/ 102 h 205"/>
                    <a:gd name="T10" fmla="*/ 36 w 111"/>
                    <a:gd name="T11" fmla="*/ 107 h 205"/>
                    <a:gd name="T12" fmla="*/ 39 w 111"/>
                    <a:gd name="T13" fmla="*/ 131 h 205"/>
                    <a:gd name="T14" fmla="*/ 19 w 111"/>
                    <a:gd name="T15" fmla="*/ 132 h 205"/>
                    <a:gd name="T16" fmla="*/ 12 w 111"/>
                    <a:gd name="T17" fmla="*/ 159 h 205"/>
                    <a:gd name="T18" fmla="*/ 15 w 111"/>
                    <a:gd name="T19" fmla="*/ 167 h 205"/>
                    <a:gd name="T20" fmla="*/ 33 w 111"/>
                    <a:gd name="T21" fmla="*/ 170 h 205"/>
                    <a:gd name="T22" fmla="*/ 1 w 111"/>
                    <a:gd name="T23" fmla="*/ 201 h 205"/>
                    <a:gd name="T24" fmla="*/ 13 w 111"/>
                    <a:gd name="T25" fmla="*/ 205 h 205"/>
                    <a:gd name="T26" fmla="*/ 41 w 111"/>
                    <a:gd name="T27" fmla="*/ 198 h 205"/>
                    <a:gd name="T28" fmla="*/ 75 w 111"/>
                    <a:gd name="T29" fmla="*/ 192 h 205"/>
                    <a:gd name="T30" fmla="*/ 106 w 111"/>
                    <a:gd name="T31" fmla="*/ 179 h 205"/>
                    <a:gd name="T32" fmla="*/ 105 w 111"/>
                    <a:gd name="T33" fmla="*/ 156 h 205"/>
                    <a:gd name="T34" fmla="*/ 91 w 111"/>
                    <a:gd name="T35" fmla="*/ 143 h 205"/>
                    <a:gd name="T36" fmla="*/ 87 w 111"/>
                    <a:gd name="T37" fmla="*/ 122 h 205"/>
                    <a:gd name="T38" fmla="*/ 62 w 111"/>
                    <a:gd name="T39" fmla="*/ 97 h 205"/>
                    <a:gd name="T40" fmla="*/ 63 w 111"/>
                    <a:gd name="T41" fmla="*/ 75 h 205"/>
                    <a:gd name="T42" fmla="*/ 49 w 111"/>
                    <a:gd name="T43" fmla="*/ 71 h 205"/>
                    <a:gd name="T44" fmla="*/ 61 w 111"/>
                    <a:gd name="T45" fmla="*/ 53 h 205"/>
                    <a:gd name="T46" fmla="*/ 45 w 111"/>
                    <a:gd name="T47" fmla="*/ 36 h 205"/>
                    <a:gd name="T48" fmla="*/ 49 w 111"/>
                    <a:gd name="T49" fmla="*/ 15 h 205"/>
                    <a:gd name="T50" fmla="*/ 32 w 111"/>
                    <a:gd name="T51" fmla="*/ 1 h 205"/>
                    <a:gd name="T52" fmla="*/ 20 w 111"/>
                    <a:gd name="T53" fmla="*/ 11 h 205"/>
                    <a:gd name="T54" fmla="*/ 16 w 111"/>
                    <a:gd name="T55" fmla="*/ 22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1" h="205">
                      <a:moveTo>
                        <a:pt x="16" y="22"/>
                      </a:moveTo>
                      <a:cubicBezTo>
                        <a:pt x="14" y="29"/>
                        <a:pt x="7" y="37"/>
                        <a:pt x="8" y="50"/>
                      </a:cubicBezTo>
                      <a:cubicBezTo>
                        <a:pt x="7" y="57"/>
                        <a:pt x="0" y="60"/>
                        <a:pt x="3" y="65"/>
                      </a:cubicBezTo>
                      <a:cubicBezTo>
                        <a:pt x="6" y="70"/>
                        <a:pt x="21" y="74"/>
                        <a:pt x="24" y="80"/>
                      </a:cubicBezTo>
                      <a:cubicBezTo>
                        <a:pt x="27" y="86"/>
                        <a:pt x="21" y="98"/>
                        <a:pt x="23" y="102"/>
                      </a:cubicBezTo>
                      <a:cubicBezTo>
                        <a:pt x="29" y="98"/>
                        <a:pt x="31" y="101"/>
                        <a:pt x="36" y="107"/>
                      </a:cubicBezTo>
                      <a:cubicBezTo>
                        <a:pt x="40" y="123"/>
                        <a:pt x="46" y="124"/>
                        <a:pt x="39" y="131"/>
                      </a:cubicBezTo>
                      <a:cubicBezTo>
                        <a:pt x="30" y="129"/>
                        <a:pt x="21" y="118"/>
                        <a:pt x="19" y="132"/>
                      </a:cubicBezTo>
                      <a:cubicBezTo>
                        <a:pt x="21" y="151"/>
                        <a:pt x="24" y="156"/>
                        <a:pt x="12" y="159"/>
                      </a:cubicBezTo>
                      <a:cubicBezTo>
                        <a:pt x="12" y="162"/>
                        <a:pt x="14" y="166"/>
                        <a:pt x="15" y="167"/>
                      </a:cubicBezTo>
                      <a:cubicBezTo>
                        <a:pt x="17" y="170"/>
                        <a:pt x="33" y="170"/>
                        <a:pt x="33" y="170"/>
                      </a:cubicBezTo>
                      <a:cubicBezTo>
                        <a:pt x="32" y="183"/>
                        <a:pt x="3" y="189"/>
                        <a:pt x="1" y="201"/>
                      </a:cubicBezTo>
                      <a:cubicBezTo>
                        <a:pt x="2" y="203"/>
                        <a:pt x="11" y="204"/>
                        <a:pt x="13" y="205"/>
                      </a:cubicBezTo>
                      <a:cubicBezTo>
                        <a:pt x="20" y="205"/>
                        <a:pt x="32" y="199"/>
                        <a:pt x="41" y="198"/>
                      </a:cubicBezTo>
                      <a:cubicBezTo>
                        <a:pt x="49" y="195"/>
                        <a:pt x="67" y="187"/>
                        <a:pt x="75" y="192"/>
                      </a:cubicBezTo>
                      <a:cubicBezTo>
                        <a:pt x="86" y="189"/>
                        <a:pt x="101" y="185"/>
                        <a:pt x="106" y="179"/>
                      </a:cubicBezTo>
                      <a:cubicBezTo>
                        <a:pt x="111" y="173"/>
                        <a:pt x="109" y="164"/>
                        <a:pt x="105" y="156"/>
                      </a:cubicBezTo>
                      <a:cubicBezTo>
                        <a:pt x="104" y="148"/>
                        <a:pt x="95" y="148"/>
                        <a:pt x="91" y="143"/>
                      </a:cubicBezTo>
                      <a:cubicBezTo>
                        <a:pt x="88" y="137"/>
                        <a:pt x="92" y="130"/>
                        <a:pt x="87" y="122"/>
                      </a:cubicBezTo>
                      <a:cubicBezTo>
                        <a:pt x="81" y="108"/>
                        <a:pt x="73" y="103"/>
                        <a:pt x="62" y="97"/>
                      </a:cubicBezTo>
                      <a:cubicBezTo>
                        <a:pt x="60" y="92"/>
                        <a:pt x="66" y="78"/>
                        <a:pt x="63" y="75"/>
                      </a:cubicBezTo>
                      <a:cubicBezTo>
                        <a:pt x="59" y="70"/>
                        <a:pt x="53" y="76"/>
                        <a:pt x="49" y="71"/>
                      </a:cubicBezTo>
                      <a:cubicBezTo>
                        <a:pt x="42" y="65"/>
                        <a:pt x="47" y="55"/>
                        <a:pt x="61" y="53"/>
                      </a:cubicBezTo>
                      <a:cubicBezTo>
                        <a:pt x="66" y="29"/>
                        <a:pt x="59" y="34"/>
                        <a:pt x="45" y="36"/>
                      </a:cubicBezTo>
                      <a:cubicBezTo>
                        <a:pt x="43" y="29"/>
                        <a:pt x="49" y="15"/>
                        <a:pt x="49" y="15"/>
                      </a:cubicBezTo>
                      <a:cubicBezTo>
                        <a:pt x="45" y="5"/>
                        <a:pt x="39" y="4"/>
                        <a:pt x="32" y="1"/>
                      </a:cubicBezTo>
                      <a:cubicBezTo>
                        <a:pt x="24" y="4"/>
                        <a:pt x="23" y="0"/>
                        <a:pt x="20" y="11"/>
                      </a:cubicBezTo>
                      <a:cubicBezTo>
                        <a:pt x="16" y="25"/>
                        <a:pt x="19" y="28"/>
                        <a:pt x="16" y="2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16" name="Freeform 104"/>
                <p:cNvSpPr>
                  <a:spLocks/>
                </p:cNvSpPr>
                <p:nvPr/>
              </p:nvSpPr>
              <p:spPr bwMode="gray">
                <a:xfrm>
                  <a:off x="771" y="1787"/>
                  <a:ext cx="81" cy="94"/>
                </a:xfrm>
                <a:custGeom>
                  <a:avLst/>
                  <a:gdLst>
                    <a:gd name="T0" fmla="*/ 40 w 81"/>
                    <a:gd name="T1" fmla="*/ 8 h 94"/>
                    <a:gd name="T2" fmla="*/ 59 w 81"/>
                    <a:gd name="T3" fmla="*/ 5 h 94"/>
                    <a:gd name="T4" fmla="*/ 72 w 81"/>
                    <a:gd name="T5" fmla="*/ 16 h 94"/>
                    <a:gd name="T6" fmla="*/ 71 w 81"/>
                    <a:gd name="T7" fmla="*/ 46 h 94"/>
                    <a:gd name="T8" fmla="*/ 46 w 81"/>
                    <a:gd name="T9" fmla="*/ 78 h 94"/>
                    <a:gd name="T10" fmla="*/ 38 w 81"/>
                    <a:gd name="T11" fmla="*/ 89 h 94"/>
                    <a:gd name="T12" fmla="*/ 15 w 81"/>
                    <a:gd name="T13" fmla="*/ 81 h 94"/>
                    <a:gd name="T14" fmla="*/ 23 w 81"/>
                    <a:gd name="T15" fmla="*/ 71 h 94"/>
                    <a:gd name="T16" fmla="*/ 0 w 81"/>
                    <a:gd name="T17" fmla="*/ 38 h 94"/>
                    <a:gd name="T18" fmla="*/ 31 w 81"/>
                    <a:gd name="T19" fmla="*/ 32 h 94"/>
                    <a:gd name="T20" fmla="*/ 40 w 81"/>
                    <a:gd name="T21" fmla="*/ 8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" h="94">
                      <a:moveTo>
                        <a:pt x="40" y="8"/>
                      </a:moveTo>
                      <a:cubicBezTo>
                        <a:pt x="45" y="0"/>
                        <a:pt x="50" y="1"/>
                        <a:pt x="59" y="5"/>
                      </a:cubicBezTo>
                      <a:cubicBezTo>
                        <a:pt x="68" y="17"/>
                        <a:pt x="67" y="6"/>
                        <a:pt x="72" y="16"/>
                      </a:cubicBezTo>
                      <a:cubicBezTo>
                        <a:pt x="73" y="26"/>
                        <a:pt x="72" y="35"/>
                        <a:pt x="71" y="46"/>
                      </a:cubicBezTo>
                      <a:cubicBezTo>
                        <a:pt x="81" y="65"/>
                        <a:pt x="56" y="71"/>
                        <a:pt x="46" y="78"/>
                      </a:cubicBezTo>
                      <a:cubicBezTo>
                        <a:pt x="43" y="89"/>
                        <a:pt x="45" y="82"/>
                        <a:pt x="38" y="89"/>
                      </a:cubicBezTo>
                      <a:cubicBezTo>
                        <a:pt x="31" y="89"/>
                        <a:pt x="12" y="94"/>
                        <a:pt x="15" y="81"/>
                      </a:cubicBezTo>
                      <a:cubicBezTo>
                        <a:pt x="17" y="76"/>
                        <a:pt x="23" y="71"/>
                        <a:pt x="23" y="71"/>
                      </a:cubicBezTo>
                      <a:cubicBezTo>
                        <a:pt x="23" y="61"/>
                        <a:pt x="7" y="44"/>
                        <a:pt x="0" y="38"/>
                      </a:cubicBezTo>
                      <a:cubicBezTo>
                        <a:pt x="0" y="22"/>
                        <a:pt x="23" y="42"/>
                        <a:pt x="31" y="32"/>
                      </a:cubicBezTo>
                      <a:cubicBezTo>
                        <a:pt x="40" y="19"/>
                        <a:pt x="38" y="26"/>
                        <a:pt x="40" y="8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39017" name="Group 105"/>
                <p:cNvGrpSpPr>
                  <a:grpSpLocks/>
                </p:cNvGrpSpPr>
                <p:nvPr/>
              </p:nvGrpSpPr>
              <p:grpSpPr bwMode="auto">
                <a:xfrm rot="1863484">
                  <a:off x="2594" y="1848"/>
                  <a:ext cx="182" cy="432"/>
                  <a:chOff x="2710" y="2015"/>
                  <a:chExt cx="134" cy="376"/>
                </a:xfrm>
              </p:grpSpPr>
              <p:sp>
                <p:nvSpPr>
                  <p:cNvPr id="39018" name="Freeform 106"/>
                  <p:cNvSpPr>
                    <a:spLocks/>
                  </p:cNvSpPr>
                  <p:nvPr/>
                </p:nvSpPr>
                <p:spPr bwMode="gray">
                  <a:xfrm>
                    <a:off x="2710" y="2015"/>
                    <a:ext cx="77" cy="110"/>
                  </a:xfrm>
                  <a:custGeom>
                    <a:avLst/>
                    <a:gdLst>
                      <a:gd name="T0" fmla="*/ 6 w 102"/>
                      <a:gd name="T1" fmla="*/ 0 h 152"/>
                      <a:gd name="T2" fmla="*/ 0 w 102"/>
                      <a:gd name="T3" fmla="*/ 18 h 152"/>
                      <a:gd name="T4" fmla="*/ 14 w 102"/>
                      <a:gd name="T5" fmla="*/ 42 h 152"/>
                      <a:gd name="T6" fmla="*/ 32 w 102"/>
                      <a:gd name="T7" fmla="*/ 72 h 152"/>
                      <a:gd name="T8" fmla="*/ 36 w 102"/>
                      <a:gd name="T9" fmla="*/ 104 h 152"/>
                      <a:gd name="T10" fmla="*/ 80 w 102"/>
                      <a:gd name="T11" fmla="*/ 152 h 152"/>
                      <a:gd name="T12" fmla="*/ 86 w 102"/>
                      <a:gd name="T13" fmla="*/ 124 h 152"/>
                      <a:gd name="T14" fmla="*/ 74 w 102"/>
                      <a:gd name="T15" fmla="*/ 102 h 152"/>
                      <a:gd name="T16" fmla="*/ 62 w 102"/>
                      <a:gd name="T17" fmla="*/ 92 h 152"/>
                      <a:gd name="T18" fmla="*/ 52 w 102"/>
                      <a:gd name="T19" fmla="*/ 74 h 152"/>
                      <a:gd name="T20" fmla="*/ 42 w 102"/>
                      <a:gd name="T21" fmla="*/ 44 h 152"/>
                      <a:gd name="T22" fmla="*/ 4 w 102"/>
                      <a:gd name="T23" fmla="*/ 12 h 152"/>
                      <a:gd name="T24" fmla="*/ 6 w 102"/>
                      <a:gd name="T25" fmla="*/ 0 h 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02" h="152">
                        <a:moveTo>
                          <a:pt x="6" y="0"/>
                        </a:moveTo>
                        <a:cubicBezTo>
                          <a:pt x="4" y="6"/>
                          <a:pt x="0" y="18"/>
                          <a:pt x="0" y="18"/>
                        </a:cubicBezTo>
                        <a:cubicBezTo>
                          <a:pt x="3" y="26"/>
                          <a:pt x="9" y="35"/>
                          <a:pt x="14" y="42"/>
                        </a:cubicBezTo>
                        <a:cubicBezTo>
                          <a:pt x="17" y="58"/>
                          <a:pt x="16" y="69"/>
                          <a:pt x="32" y="72"/>
                        </a:cubicBezTo>
                        <a:cubicBezTo>
                          <a:pt x="44" y="80"/>
                          <a:pt x="40" y="91"/>
                          <a:pt x="36" y="104"/>
                        </a:cubicBezTo>
                        <a:cubicBezTo>
                          <a:pt x="57" y="118"/>
                          <a:pt x="60" y="139"/>
                          <a:pt x="80" y="152"/>
                        </a:cubicBezTo>
                        <a:cubicBezTo>
                          <a:pt x="95" y="148"/>
                          <a:pt x="102" y="135"/>
                          <a:pt x="86" y="124"/>
                        </a:cubicBezTo>
                        <a:cubicBezTo>
                          <a:pt x="72" y="129"/>
                          <a:pt x="78" y="110"/>
                          <a:pt x="74" y="102"/>
                        </a:cubicBezTo>
                        <a:cubicBezTo>
                          <a:pt x="72" y="98"/>
                          <a:pt x="65" y="94"/>
                          <a:pt x="62" y="92"/>
                        </a:cubicBezTo>
                        <a:cubicBezTo>
                          <a:pt x="59" y="82"/>
                          <a:pt x="65" y="65"/>
                          <a:pt x="52" y="74"/>
                        </a:cubicBezTo>
                        <a:cubicBezTo>
                          <a:pt x="46" y="65"/>
                          <a:pt x="47" y="54"/>
                          <a:pt x="42" y="44"/>
                        </a:cubicBezTo>
                        <a:cubicBezTo>
                          <a:pt x="36" y="32"/>
                          <a:pt x="16" y="18"/>
                          <a:pt x="4" y="12"/>
                        </a:cubicBez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40161" dir="4293903" algn="ctr" rotWithShape="0">
                            <a:srgbClr val="333333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vi-VN" sz="18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9019" name="Freeform 107"/>
                  <p:cNvSpPr>
                    <a:spLocks/>
                  </p:cNvSpPr>
                  <p:nvPr/>
                </p:nvSpPr>
                <p:spPr bwMode="gray">
                  <a:xfrm>
                    <a:off x="2772" y="2129"/>
                    <a:ext cx="55" cy="76"/>
                  </a:xfrm>
                  <a:custGeom>
                    <a:avLst/>
                    <a:gdLst>
                      <a:gd name="T0" fmla="*/ 64 w 74"/>
                      <a:gd name="T1" fmla="*/ 22 h 103"/>
                      <a:gd name="T2" fmla="*/ 74 w 74"/>
                      <a:gd name="T3" fmla="*/ 40 h 103"/>
                      <a:gd name="T4" fmla="*/ 30 w 74"/>
                      <a:gd name="T5" fmla="*/ 84 h 103"/>
                      <a:gd name="T6" fmla="*/ 32 w 74"/>
                      <a:gd name="T7" fmla="*/ 100 h 103"/>
                      <a:gd name="T8" fmla="*/ 20 w 74"/>
                      <a:gd name="T9" fmla="*/ 94 h 103"/>
                      <a:gd name="T10" fmla="*/ 6 w 74"/>
                      <a:gd name="T11" fmla="*/ 84 h 103"/>
                      <a:gd name="T12" fmla="*/ 0 w 74"/>
                      <a:gd name="T13" fmla="*/ 82 h 103"/>
                      <a:gd name="T14" fmla="*/ 10 w 74"/>
                      <a:gd name="T15" fmla="*/ 58 h 103"/>
                      <a:gd name="T16" fmla="*/ 12 w 74"/>
                      <a:gd name="T17" fmla="*/ 52 h 103"/>
                      <a:gd name="T18" fmla="*/ 2 w 74"/>
                      <a:gd name="T19" fmla="*/ 24 h 103"/>
                      <a:gd name="T20" fmla="*/ 4 w 74"/>
                      <a:gd name="T21" fmla="*/ 14 h 103"/>
                      <a:gd name="T22" fmla="*/ 26 w 74"/>
                      <a:gd name="T23" fmla="*/ 22 h 103"/>
                      <a:gd name="T24" fmla="*/ 36 w 74"/>
                      <a:gd name="T25" fmla="*/ 36 h 103"/>
                      <a:gd name="T26" fmla="*/ 64 w 74"/>
                      <a:gd name="T27" fmla="*/ 22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4" h="103">
                        <a:moveTo>
                          <a:pt x="64" y="22"/>
                        </a:moveTo>
                        <a:cubicBezTo>
                          <a:pt x="73" y="36"/>
                          <a:pt x="70" y="29"/>
                          <a:pt x="74" y="40"/>
                        </a:cubicBezTo>
                        <a:cubicBezTo>
                          <a:pt x="70" y="77"/>
                          <a:pt x="68" y="81"/>
                          <a:pt x="30" y="84"/>
                        </a:cubicBezTo>
                        <a:cubicBezTo>
                          <a:pt x="33" y="88"/>
                          <a:pt x="39" y="95"/>
                          <a:pt x="32" y="100"/>
                        </a:cubicBezTo>
                        <a:cubicBezTo>
                          <a:pt x="28" y="103"/>
                          <a:pt x="24" y="95"/>
                          <a:pt x="20" y="94"/>
                        </a:cubicBezTo>
                        <a:cubicBezTo>
                          <a:pt x="17" y="84"/>
                          <a:pt x="20" y="89"/>
                          <a:pt x="6" y="84"/>
                        </a:cubicBezTo>
                        <a:cubicBezTo>
                          <a:pt x="4" y="83"/>
                          <a:pt x="0" y="82"/>
                          <a:pt x="0" y="82"/>
                        </a:cubicBezTo>
                        <a:cubicBezTo>
                          <a:pt x="3" y="73"/>
                          <a:pt x="7" y="67"/>
                          <a:pt x="10" y="58"/>
                        </a:cubicBezTo>
                        <a:cubicBezTo>
                          <a:pt x="11" y="56"/>
                          <a:pt x="12" y="52"/>
                          <a:pt x="12" y="52"/>
                        </a:cubicBezTo>
                        <a:cubicBezTo>
                          <a:pt x="10" y="42"/>
                          <a:pt x="8" y="33"/>
                          <a:pt x="2" y="24"/>
                        </a:cubicBezTo>
                        <a:cubicBezTo>
                          <a:pt x="3" y="21"/>
                          <a:pt x="2" y="17"/>
                          <a:pt x="4" y="14"/>
                        </a:cubicBezTo>
                        <a:cubicBezTo>
                          <a:pt x="11" y="0"/>
                          <a:pt x="18" y="19"/>
                          <a:pt x="26" y="22"/>
                        </a:cubicBezTo>
                        <a:cubicBezTo>
                          <a:pt x="31" y="36"/>
                          <a:pt x="26" y="33"/>
                          <a:pt x="36" y="36"/>
                        </a:cubicBezTo>
                        <a:cubicBezTo>
                          <a:pt x="45" y="30"/>
                          <a:pt x="55" y="28"/>
                          <a:pt x="64" y="22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40161" dir="4293903" algn="ctr" rotWithShape="0">
                            <a:srgbClr val="333333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vi-VN" sz="18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9020" name="Freeform 108"/>
                  <p:cNvSpPr>
                    <a:spLocks/>
                  </p:cNvSpPr>
                  <p:nvPr/>
                </p:nvSpPr>
                <p:spPr bwMode="gray">
                  <a:xfrm>
                    <a:off x="2736" y="2208"/>
                    <a:ext cx="108" cy="183"/>
                  </a:xfrm>
                  <a:custGeom>
                    <a:avLst/>
                    <a:gdLst>
                      <a:gd name="T0" fmla="*/ 82 w 146"/>
                      <a:gd name="T1" fmla="*/ 100 h 252"/>
                      <a:gd name="T2" fmla="*/ 66 w 146"/>
                      <a:gd name="T3" fmla="*/ 106 h 252"/>
                      <a:gd name="T4" fmla="*/ 64 w 146"/>
                      <a:gd name="T5" fmla="*/ 132 h 252"/>
                      <a:gd name="T6" fmla="*/ 22 w 146"/>
                      <a:gd name="T7" fmla="*/ 146 h 252"/>
                      <a:gd name="T8" fmla="*/ 8 w 146"/>
                      <a:gd name="T9" fmla="*/ 168 h 252"/>
                      <a:gd name="T10" fmla="*/ 20 w 146"/>
                      <a:gd name="T11" fmla="*/ 182 h 252"/>
                      <a:gd name="T12" fmla="*/ 8 w 146"/>
                      <a:gd name="T13" fmla="*/ 198 h 252"/>
                      <a:gd name="T14" fmla="*/ 24 w 146"/>
                      <a:gd name="T15" fmla="*/ 252 h 252"/>
                      <a:gd name="T16" fmla="*/ 28 w 146"/>
                      <a:gd name="T17" fmla="*/ 214 h 252"/>
                      <a:gd name="T18" fmla="*/ 22 w 146"/>
                      <a:gd name="T19" fmla="*/ 192 h 252"/>
                      <a:gd name="T20" fmla="*/ 42 w 146"/>
                      <a:gd name="T21" fmla="*/ 176 h 252"/>
                      <a:gd name="T22" fmla="*/ 52 w 146"/>
                      <a:gd name="T23" fmla="*/ 158 h 252"/>
                      <a:gd name="T24" fmla="*/ 66 w 146"/>
                      <a:gd name="T25" fmla="*/ 174 h 252"/>
                      <a:gd name="T26" fmla="*/ 44 w 146"/>
                      <a:gd name="T27" fmla="*/ 190 h 252"/>
                      <a:gd name="T28" fmla="*/ 56 w 146"/>
                      <a:gd name="T29" fmla="*/ 200 h 252"/>
                      <a:gd name="T30" fmla="*/ 68 w 146"/>
                      <a:gd name="T31" fmla="*/ 178 h 252"/>
                      <a:gd name="T32" fmla="*/ 84 w 146"/>
                      <a:gd name="T33" fmla="*/ 184 h 252"/>
                      <a:gd name="T34" fmla="*/ 104 w 146"/>
                      <a:gd name="T35" fmla="*/ 148 h 252"/>
                      <a:gd name="T36" fmla="*/ 114 w 146"/>
                      <a:gd name="T37" fmla="*/ 156 h 252"/>
                      <a:gd name="T38" fmla="*/ 136 w 146"/>
                      <a:gd name="T39" fmla="*/ 148 h 252"/>
                      <a:gd name="T40" fmla="*/ 146 w 146"/>
                      <a:gd name="T41" fmla="*/ 130 h 252"/>
                      <a:gd name="T42" fmla="*/ 142 w 146"/>
                      <a:gd name="T43" fmla="*/ 110 h 252"/>
                      <a:gd name="T44" fmla="*/ 134 w 146"/>
                      <a:gd name="T45" fmla="*/ 98 h 252"/>
                      <a:gd name="T46" fmla="*/ 122 w 146"/>
                      <a:gd name="T47" fmla="*/ 40 h 252"/>
                      <a:gd name="T48" fmla="*/ 94 w 146"/>
                      <a:gd name="T49" fmla="*/ 0 h 252"/>
                      <a:gd name="T50" fmla="*/ 78 w 146"/>
                      <a:gd name="T51" fmla="*/ 12 h 252"/>
                      <a:gd name="T52" fmla="*/ 96 w 146"/>
                      <a:gd name="T53" fmla="*/ 34 h 252"/>
                      <a:gd name="T54" fmla="*/ 96 w 146"/>
                      <a:gd name="T55" fmla="*/ 64 h 252"/>
                      <a:gd name="T56" fmla="*/ 82 w 146"/>
                      <a:gd name="T57" fmla="*/ 100 h 2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46" h="252">
                        <a:moveTo>
                          <a:pt x="82" y="100"/>
                        </a:moveTo>
                        <a:cubicBezTo>
                          <a:pt x="70" y="88"/>
                          <a:pt x="69" y="92"/>
                          <a:pt x="66" y="106"/>
                        </a:cubicBezTo>
                        <a:cubicBezTo>
                          <a:pt x="65" y="115"/>
                          <a:pt x="68" y="124"/>
                          <a:pt x="64" y="132"/>
                        </a:cubicBezTo>
                        <a:cubicBezTo>
                          <a:pt x="63" y="133"/>
                          <a:pt x="28" y="142"/>
                          <a:pt x="22" y="146"/>
                        </a:cubicBezTo>
                        <a:cubicBezTo>
                          <a:pt x="18" y="157"/>
                          <a:pt x="18" y="162"/>
                          <a:pt x="8" y="168"/>
                        </a:cubicBezTo>
                        <a:cubicBezTo>
                          <a:pt x="0" y="180"/>
                          <a:pt x="7" y="180"/>
                          <a:pt x="20" y="182"/>
                        </a:cubicBezTo>
                        <a:cubicBezTo>
                          <a:pt x="17" y="190"/>
                          <a:pt x="15" y="193"/>
                          <a:pt x="8" y="198"/>
                        </a:cubicBezTo>
                        <a:cubicBezTo>
                          <a:pt x="10" y="214"/>
                          <a:pt x="9" y="242"/>
                          <a:pt x="24" y="252"/>
                        </a:cubicBezTo>
                        <a:cubicBezTo>
                          <a:pt x="42" y="246"/>
                          <a:pt x="31" y="227"/>
                          <a:pt x="28" y="214"/>
                        </a:cubicBezTo>
                        <a:cubicBezTo>
                          <a:pt x="26" y="207"/>
                          <a:pt x="22" y="192"/>
                          <a:pt x="22" y="192"/>
                        </a:cubicBezTo>
                        <a:cubicBezTo>
                          <a:pt x="25" y="180"/>
                          <a:pt x="33" y="182"/>
                          <a:pt x="42" y="176"/>
                        </a:cubicBezTo>
                        <a:cubicBezTo>
                          <a:pt x="44" y="169"/>
                          <a:pt x="52" y="158"/>
                          <a:pt x="52" y="158"/>
                        </a:cubicBezTo>
                        <a:cubicBezTo>
                          <a:pt x="58" y="164"/>
                          <a:pt x="63" y="166"/>
                          <a:pt x="66" y="174"/>
                        </a:cubicBezTo>
                        <a:cubicBezTo>
                          <a:pt x="59" y="178"/>
                          <a:pt x="51" y="188"/>
                          <a:pt x="44" y="190"/>
                        </a:cubicBezTo>
                        <a:cubicBezTo>
                          <a:pt x="36" y="202"/>
                          <a:pt x="46" y="202"/>
                          <a:pt x="56" y="200"/>
                        </a:cubicBezTo>
                        <a:cubicBezTo>
                          <a:pt x="60" y="189"/>
                          <a:pt x="59" y="184"/>
                          <a:pt x="68" y="178"/>
                        </a:cubicBezTo>
                        <a:cubicBezTo>
                          <a:pt x="77" y="181"/>
                          <a:pt x="75" y="187"/>
                          <a:pt x="84" y="184"/>
                        </a:cubicBezTo>
                        <a:cubicBezTo>
                          <a:pt x="92" y="171"/>
                          <a:pt x="91" y="157"/>
                          <a:pt x="104" y="148"/>
                        </a:cubicBezTo>
                        <a:cubicBezTo>
                          <a:pt x="108" y="149"/>
                          <a:pt x="110" y="155"/>
                          <a:pt x="114" y="156"/>
                        </a:cubicBezTo>
                        <a:cubicBezTo>
                          <a:pt x="120" y="158"/>
                          <a:pt x="131" y="151"/>
                          <a:pt x="136" y="148"/>
                        </a:cubicBezTo>
                        <a:cubicBezTo>
                          <a:pt x="145" y="134"/>
                          <a:pt x="142" y="141"/>
                          <a:pt x="146" y="130"/>
                        </a:cubicBezTo>
                        <a:cubicBezTo>
                          <a:pt x="146" y="127"/>
                          <a:pt x="145" y="115"/>
                          <a:pt x="142" y="110"/>
                        </a:cubicBezTo>
                        <a:cubicBezTo>
                          <a:pt x="140" y="106"/>
                          <a:pt x="134" y="98"/>
                          <a:pt x="134" y="98"/>
                        </a:cubicBezTo>
                        <a:cubicBezTo>
                          <a:pt x="131" y="78"/>
                          <a:pt x="142" y="53"/>
                          <a:pt x="122" y="40"/>
                        </a:cubicBezTo>
                        <a:cubicBezTo>
                          <a:pt x="112" y="26"/>
                          <a:pt x="109" y="10"/>
                          <a:pt x="94" y="0"/>
                        </a:cubicBezTo>
                        <a:cubicBezTo>
                          <a:pt x="87" y="4"/>
                          <a:pt x="86" y="9"/>
                          <a:pt x="78" y="12"/>
                        </a:cubicBezTo>
                        <a:cubicBezTo>
                          <a:pt x="67" y="29"/>
                          <a:pt x="80" y="31"/>
                          <a:pt x="96" y="34"/>
                        </a:cubicBezTo>
                        <a:cubicBezTo>
                          <a:pt x="103" y="44"/>
                          <a:pt x="100" y="53"/>
                          <a:pt x="96" y="64"/>
                        </a:cubicBezTo>
                        <a:cubicBezTo>
                          <a:pt x="96" y="68"/>
                          <a:pt x="95" y="106"/>
                          <a:pt x="82" y="10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40161" dir="4293903" algn="ctr" rotWithShape="0">
                            <a:srgbClr val="333333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vi-VN" sz="180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39021" name="Freeform 109"/>
                <p:cNvSpPr>
                  <a:spLocks/>
                </p:cNvSpPr>
                <p:nvPr/>
              </p:nvSpPr>
              <p:spPr bwMode="gray">
                <a:xfrm>
                  <a:off x="877" y="1722"/>
                  <a:ext cx="9" cy="14"/>
                </a:xfrm>
                <a:custGeom>
                  <a:avLst/>
                  <a:gdLst>
                    <a:gd name="T0" fmla="*/ 10 w 13"/>
                    <a:gd name="T1" fmla="*/ 5 h 20"/>
                    <a:gd name="T2" fmla="*/ 1 w 13"/>
                    <a:gd name="T3" fmla="*/ 11 h 20"/>
                    <a:gd name="T4" fmla="*/ 9 w 13"/>
                    <a:gd name="T5" fmla="*/ 20 h 20"/>
                    <a:gd name="T6" fmla="*/ 10 w 13"/>
                    <a:gd name="T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" h="20">
                      <a:moveTo>
                        <a:pt x="10" y="5"/>
                      </a:moveTo>
                      <a:cubicBezTo>
                        <a:pt x="3" y="0"/>
                        <a:pt x="5" y="6"/>
                        <a:pt x="1" y="11"/>
                      </a:cubicBezTo>
                      <a:cubicBezTo>
                        <a:pt x="0" y="18"/>
                        <a:pt x="2" y="19"/>
                        <a:pt x="9" y="20"/>
                      </a:cubicBezTo>
                      <a:cubicBezTo>
                        <a:pt x="13" y="14"/>
                        <a:pt x="10" y="12"/>
                        <a:pt x="10" y="5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>
                  <a:outerShdw dist="40161" dir="4293903" algn="ctr" rotWithShape="0">
                    <a:srgbClr val="333333">
                      <a:alpha val="50000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6350" cap="flat" cmpd="sng">
                      <a:solidFill>
                        <a:srgbClr val="5F5F5F"/>
                      </a:solidFill>
                      <a:prstDash val="dash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39022" name="Group 110"/>
                <p:cNvGrpSpPr>
                  <a:grpSpLocks/>
                </p:cNvGrpSpPr>
                <p:nvPr/>
              </p:nvGrpSpPr>
              <p:grpSpPr bwMode="auto">
                <a:xfrm rot="-385409">
                  <a:off x="1428" y="2692"/>
                  <a:ext cx="206" cy="301"/>
                  <a:chOff x="3095" y="2636"/>
                  <a:chExt cx="206" cy="301"/>
                </a:xfrm>
              </p:grpSpPr>
              <p:sp>
                <p:nvSpPr>
                  <p:cNvPr id="39023" name="Freeform 111"/>
                  <p:cNvSpPr>
                    <a:spLocks/>
                  </p:cNvSpPr>
                  <p:nvPr/>
                </p:nvSpPr>
                <p:spPr bwMode="gray">
                  <a:xfrm>
                    <a:off x="3095" y="2742"/>
                    <a:ext cx="124" cy="195"/>
                  </a:xfrm>
                  <a:custGeom>
                    <a:avLst/>
                    <a:gdLst>
                      <a:gd name="T0" fmla="*/ 128 w 164"/>
                      <a:gd name="T1" fmla="*/ 0 h 268"/>
                      <a:gd name="T2" fmla="*/ 104 w 164"/>
                      <a:gd name="T3" fmla="*/ 28 h 268"/>
                      <a:gd name="T4" fmla="*/ 88 w 164"/>
                      <a:gd name="T5" fmla="*/ 64 h 268"/>
                      <a:gd name="T6" fmla="*/ 36 w 164"/>
                      <a:gd name="T7" fmla="*/ 84 h 268"/>
                      <a:gd name="T8" fmla="*/ 28 w 164"/>
                      <a:gd name="T9" fmla="*/ 96 h 268"/>
                      <a:gd name="T10" fmla="*/ 16 w 164"/>
                      <a:gd name="T11" fmla="*/ 100 h 268"/>
                      <a:gd name="T12" fmla="*/ 20 w 164"/>
                      <a:gd name="T13" fmla="*/ 132 h 268"/>
                      <a:gd name="T14" fmla="*/ 28 w 164"/>
                      <a:gd name="T15" fmla="*/ 156 h 268"/>
                      <a:gd name="T16" fmla="*/ 0 w 164"/>
                      <a:gd name="T17" fmla="*/ 200 h 268"/>
                      <a:gd name="T18" fmla="*/ 28 w 164"/>
                      <a:gd name="T19" fmla="*/ 260 h 268"/>
                      <a:gd name="T20" fmla="*/ 52 w 164"/>
                      <a:gd name="T21" fmla="*/ 268 h 268"/>
                      <a:gd name="T22" fmla="*/ 88 w 164"/>
                      <a:gd name="T23" fmla="*/ 216 h 268"/>
                      <a:gd name="T24" fmla="*/ 104 w 164"/>
                      <a:gd name="T25" fmla="*/ 192 h 268"/>
                      <a:gd name="T26" fmla="*/ 128 w 164"/>
                      <a:gd name="T27" fmla="*/ 116 h 268"/>
                      <a:gd name="T28" fmla="*/ 140 w 164"/>
                      <a:gd name="T29" fmla="*/ 76 h 268"/>
                      <a:gd name="T30" fmla="*/ 164 w 164"/>
                      <a:gd name="T31" fmla="*/ 72 h 268"/>
                      <a:gd name="T32" fmla="*/ 128 w 164"/>
                      <a:gd name="T33" fmla="*/ 0 h 2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64" h="268">
                        <a:moveTo>
                          <a:pt x="128" y="0"/>
                        </a:moveTo>
                        <a:cubicBezTo>
                          <a:pt x="123" y="16"/>
                          <a:pt x="120" y="23"/>
                          <a:pt x="104" y="28"/>
                        </a:cubicBezTo>
                        <a:cubicBezTo>
                          <a:pt x="102" y="35"/>
                          <a:pt x="97" y="57"/>
                          <a:pt x="88" y="64"/>
                        </a:cubicBezTo>
                        <a:cubicBezTo>
                          <a:pt x="75" y="75"/>
                          <a:pt x="51" y="74"/>
                          <a:pt x="36" y="84"/>
                        </a:cubicBezTo>
                        <a:cubicBezTo>
                          <a:pt x="33" y="88"/>
                          <a:pt x="32" y="93"/>
                          <a:pt x="28" y="96"/>
                        </a:cubicBezTo>
                        <a:cubicBezTo>
                          <a:pt x="25" y="99"/>
                          <a:pt x="17" y="96"/>
                          <a:pt x="16" y="100"/>
                        </a:cubicBezTo>
                        <a:cubicBezTo>
                          <a:pt x="14" y="110"/>
                          <a:pt x="18" y="121"/>
                          <a:pt x="20" y="132"/>
                        </a:cubicBezTo>
                        <a:cubicBezTo>
                          <a:pt x="22" y="140"/>
                          <a:pt x="28" y="156"/>
                          <a:pt x="28" y="156"/>
                        </a:cubicBezTo>
                        <a:cubicBezTo>
                          <a:pt x="13" y="166"/>
                          <a:pt x="6" y="183"/>
                          <a:pt x="0" y="200"/>
                        </a:cubicBezTo>
                        <a:cubicBezTo>
                          <a:pt x="3" y="210"/>
                          <a:pt x="19" y="254"/>
                          <a:pt x="28" y="260"/>
                        </a:cubicBezTo>
                        <a:cubicBezTo>
                          <a:pt x="35" y="264"/>
                          <a:pt x="52" y="268"/>
                          <a:pt x="52" y="268"/>
                        </a:cubicBezTo>
                        <a:cubicBezTo>
                          <a:pt x="85" y="261"/>
                          <a:pt x="79" y="244"/>
                          <a:pt x="88" y="216"/>
                        </a:cubicBezTo>
                        <a:cubicBezTo>
                          <a:pt x="91" y="207"/>
                          <a:pt x="99" y="200"/>
                          <a:pt x="104" y="192"/>
                        </a:cubicBezTo>
                        <a:cubicBezTo>
                          <a:pt x="116" y="174"/>
                          <a:pt x="121" y="136"/>
                          <a:pt x="128" y="116"/>
                        </a:cubicBezTo>
                        <a:cubicBezTo>
                          <a:pt x="131" y="108"/>
                          <a:pt x="134" y="79"/>
                          <a:pt x="140" y="76"/>
                        </a:cubicBezTo>
                        <a:cubicBezTo>
                          <a:pt x="147" y="72"/>
                          <a:pt x="156" y="73"/>
                          <a:pt x="164" y="72"/>
                        </a:cubicBezTo>
                        <a:cubicBezTo>
                          <a:pt x="158" y="19"/>
                          <a:pt x="161" y="33"/>
                          <a:pt x="12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40161" dir="4293903" algn="ctr" rotWithShape="0">
                            <a:srgbClr val="333333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vi-VN" sz="18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9024" name="Freeform 112"/>
                  <p:cNvSpPr>
                    <a:spLocks/>
                  </p:cNvSpPr>
                  <p:nvPr/>
                </p:nvSpPr>
                <p:spPr bwMode="gray">
                  <a:xfrm>
                    <a:off x="3251" y="2865"/>
                    <a:ext cx="31" cy="17"/>
                  </a:xfrm>
                  <a:custGeom>
                    <a:avLst/>
                    <a:gdLst>
                      <a:gd name="T0" fmla="*/ 30 w 41"/>
                      <a:gd name="T1" fmla="*/ 0 h 24"/>
                      <a:gd name="T2" fmla="*/ 26 w 41"/>
                      <a:gd name="T3" fmla="*/ 24 h 24"/>
                      <a:gd name="T4" fmla="*/ 30 w 41"/>
                      <a:gd name="T5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1" h="24">
                        <a:moveTo>
                          <a:pt x="30" y="0"/>
                        </a:moveTo>
                        <a:cubicBezTo>
                          <a:pt x="4" y="4"/>
                          <a:pt x="0" y="17"/>
                          <a:pt x="26" y="24"/>
                        </a:cubicBezTo>
                        <a:cubicBezTo>
                          <a:pt x="41" y="19"/>
                          <a:pt x="38" y="10"/>
                          <a:pt x="3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40161" dir="4293903" algn="ctr" rotWithShape="0">
                            <a:srgbClr val="333333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vi-VN" sz="18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9025" name="Freeform 113"/>
                  <p:cNvSpPr>
                    <a:spLocks/>
                  </p:cNvSpPr>
                  <p:nvPr/>
                </p:nvSpPr>
                <p:spPr bwMode="gray">
                  <a:xfrm>
                    <a:off x="3291" y="2858"/>
                    <a:ext cx="10" cy="15"/>
                  </a:xfrm>
                  <a:custGeom>
                    <a:avLst/>
                    <a:gdLst>
                      <a:gd name="T0" fmla="*/ 10 w 13"/>
                      <a:gd name="T1" fmla="*/ 5 h 20"/>
                      <a:gd name="T2" fmla="*/ 1 w 13"/>
                      <a:gd name="T3" fmla="*/ 11 h 20"/>
                      <a:gd name="T4" fmla="*/ 9 w 13"/>
                      <a:gd name="T5" fmla="*/ 20 h 20"/>
                      <a:gd name="T6" fmla="*/ 10 w 13"/>
                      <a:gd name="T7" fmla="*/ 5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3" h="20">
                        <a:moveTo>
                          <a:pt x="10" y="5"/>
                        </a:moveTo>
                        <a:cubicBezTo>
                          <a:pt x="3" y="0"/>
                          <a:pt x="5" y="6"/>
                          <a:pt x="1" y="11"/>
                        </a:cubicBezTo>
                        <a:cubicBezTo>
                          <a:pt x="0" y="18"/>
                          <a:pt x="2" y="19"/>
                          <a:pt x="9" y="20"/>
                        </a:cubicBezTo>
                        <a:cubicBezTo>
                          <a:pt x="13" y="14"/>
                          <a:pt x="10" y="12"/>
                          <a:pt x="10" y="5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40161" dir="4293903" algn="ctr" rotWithShape="0">
                            <a:srgbClr val="333333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vi-VN" sz="18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9026" name="Freeform 114"/>
                  <p:cNvSpPr>
                    <a:spLocks/>
                  </p:cNvSpPr>
                  <p:nvPr/>
                </p:nvSpPr>
                <p:spPr bwMode="gray">
                  <a:xfrm>
                    <a:off x="3224" y="2708"/>
                    <a:ext cx="9" cy="16"/>
                  </a:xfrm>
                  <a:custGeom>
                    <a:avLst/>
                    <a:gdLst>
                      <a:gd name="T0" fmla="*/ 10 w 13"/>
                      <a:gd name="T1" fmla="*/ 5 h 20"/>
                      <a:gd name="T2" fmla="*/ 1 w 13"/>
                      <a:gd name="T3" fmla="*/ 11 h 20"/>
                      <a:gd name="T4" fmla="*/ 9 w 13"/>
                      <a:gd name="T5" fmla="*/ 20 h 20"/>
                      <a:gd name="T6" fmla="*/ 10 w 13"/>
                      <a:gd name="T7" fmla="*/ 5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3" h="20">
                        <a:moveTo>
                          <a:pt x="10" y="5"/>
                        </a:moveTo>
                        <a:cubicBezTo>
                          <a:pt x="3" y="0"/>
                          <a:pt x="5" y="6"/>
                          <a:pt x="1" y="11"/>
                        </a:cubicBezTo>
                        <a:cubicBezTo>
                          <a:pt x="0" y="18"/>
                          <a:pt x="2" y="19"/>
                          <a:pt x="9" y="20"/>
                        </a:cubicBezTo>
                        <a:cubicBezTo>
                          <a:pt x="13" y="14"/>
                          <a:pt x="10" y="12"/>
                          <a:pt x="10" y="5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40161" dir="4293903" algn="ctr" rotWithShape="0">
                            <a:srgbClr val="333333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vi-VN" sz="18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9027" name="Freeform 115"/>
                  <p:cNvSpPr>
                    <a:spLocks/>
                  </p:cNvSpPr>
                  <p:nvPr/>
                </p:nvSpPr>
                <p:spPr bwMode="gray">
                  <a:xfrm>
                    <a:off x="3284" y="2637"/>
                    <a:ext cx="11" cy="19"/>
                  </a:xfrm>
                  <a:custGeom>
                    <a:avLst/>
                    <a:gdLst>
                      <a:gd name="T0" fmla="*/ 6 w 14"/>
                      <a:gd name="T1" fmla="*/ 0 h 25"/>
                      <a:gd name="T2" fmla="*/ 0 w 14"/>
                      <a:gd name="T3" fmla="*/ 13 h 25"/>
                      <a:gd name="T4" fmla="*/ 12 w 14"/>
                      <a:gd name="T5" fmla="*/ 24 h 25"/>
                      <a:gd name="T6" fmla="*/ 6 w 14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4" h="25">
                        <a:moveTo>
                          <a:pt x="6" y="0"/>
                        </a:moveTo>
                        <a:cubicBezTo>
                          <a:pt x="4" y="5"/>
                          <a:pt x="3" y="9"/>
                          <a:pt x="0" y="13"/>
                        </a:cubicBezTo>
                        <a:cubicBezTo>
                          <a:pt x="1" y="24"/>
                          <a:pt x="1" y="25"/>
                          <a:pt x="12" y="24"/>
                        </a:cubicBezTo>
                        <a:cubicBezTo>
                          <a:pt x="14" y="12"/>
                          <a:pt x="8" y="10"/>
                          <a:pt x="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40161" dir="4293903" algn="ctr" rotWithShape="0">
                            <a:srgbClr val="333333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vi-VN" sz="18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9028" name="Freeform 116"/>
                  <p:cNvSpPr>
                    <a:spLocks/>
                  </p:cNvSpPr>
                  <p:nvPr/>
                </p:nvSpPr>
                <p:spPr bwMode="gray">
                  <a:xfrm>
                    <a:off x="3260" y="2636"/>
                    <a:ext cx="11" cy="19"/>
                  </a:xfrm>
                  <a:custGeom>
                    <a:avLst/>
                    <a:gdLst>
                      <a:gd name="T0" fmla="*/ 6 w 14"/>
                      <a:gd name="T1" fmla="*/ 0 h 25"/>
                      <a:gd name="T2" fmla="*/ 0 w 14"/>
                      <a:gd name="T3" fmla="*/ 13 h 25"/>
                      <a:gd name="T4" fmla="*/ 12 w 14"/>
                      <a:gd name="T5" fmla="*/ 24 h 25"/>
                      <a:gd name="T6" fmla="*/ 6 w 14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4" h="25">
                        <a:moveTo>
                          <a:pt x="6" y="0"/>
                        </a:moveTo>
                        <a:cubicBezTo>
                          <a:pt x="4" y="5"/>
                          <a:pt x="3" y="9"/>
                          <a:pt x="0" y="13"/>
                        </a:cubicBezTo>
                        <a:cubicBezTo>
                          <a:pt x="1" y="24"/>
                          <a:pt x="1" y="25"/>
                          <a:pt x="12" y="24"/>
                        </a:cubicBezTo>
                        <a:cubicBezTo>
                          <a:pt x="14" y="12"/>
                          <a:pt x="8" y="10"/>
                          <a:pt x="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40161" dir="4293903" algn="ctr" rotWithShape="0">
                            <a:srgbClr val="333333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vi-VN" sz="18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9029" name="Freeform 117"/>
                  <p:cNvSpPr>
                    <a:spLocks/>
                  </p:cNvSpPr>
                  <p:nvPr/>
                </p:nvSpPr>
                <p:spPr bwMode="gray">
                  <a:xfrm>
                    <a:off x="3248" y="2658"/>
                    <a:ext cx="11" cy="15"/>
                  </a:xfrm>
                  <a:custGeom>
                    <a:avLst/>
                    <a:gdLst>
                      <a:gd name="T0" fmla="*/ 10 w 13"/>
                      <a:gd name="T1" fmla="*/ 5 h 20"/>
                      <a:gd name="T2" fmla="*/ 1 w 13"/>
                      <a:gd name="T3" fmla="*/ 11 h 20"/>
                      <a:gd name="T4" fmla="*/ 9 w 13"/>
                      <a:gd name="T5" fmla="*/ 20 h 20"/>
                      <a:gd name="T6" fmla="*/ 10 w 13"/>
                      <a:gd name="T7" fmla="*/ 5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3" h="20">
                        <a:moveTo>
                          <a:pt x="10" y="5"/>
                        </a:moveTo>
                        <a:cubicBezTo>
                          <a:pt x="3" y="0"/>
                          <a:pt x="5" y="6"/>
                          <a:pt x="1" y="11"/>
                        </a:cubicBezTo>
                        <a:cubicBezTo>
                          <a:pt x="0" y="18"/>
                          <a:pt x="2" y="19"/>
                          <a:pt x="9" y="20"/>
                        </a:cubicBezTo>
                        <a:cubicBezTo>
                          <a:pt x="13" y="14"/>
                          <a:pt x="10" y="12"/>
                          <a:pt x="10" y="5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40161" dir="4293903" algn="ctr" rotWithShape="0">
                            <a:srgbClr val="333333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vi-VN" sz="18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9030" name="Freeform 118"/>
                  <p:cNvSpPr>
                    <a:spLocks/>
                  </p:cNvSpPr>
                  <p:nvPr/>
                </p:nvSpPr>
                <p:spPr bwMode="gray">
                  <a:xfrm>
                    <a:off x="3224" y="2691"/>
                    <a:ext cx="9" cy="15"/>
                  </a:xfrm>
                  <a:custGeom>
                    <a:avLst/>
                    <a:gdLst>
                      <a:gd name="T0" fmla="*/ 10 w 13"/>
                      <a:gd name="T1" fmla="*/ 5 h 20"/>
                      <a:gd name="T2" fmla="*/ 1 w 13"/>
                      <a:gd name="T3" fmla="*/ 11 h 20"/>
                      <a:gd name="T4" fmla="*/ 9 w 13"/>
                      <a:gd name="T5" fmla="*/ 20 h 20"/>
                      <a:gd name="T6" fmla="*/ 10 w 13"/>
                      <a:gd name="T7" fmla="*/ 5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3" h="20">
                        <a:moveTo>
                          <a:pt x="10" y="5"/>
                        </a:moveTo>
                        <a:cubicBezTo>
                          <a:pt x="3" y="0"/>
                          <a:pt x="5" y="6"/>
                          <a:pt x="1" y="11"/>
                        </a:cubicBezTo>
                        <a:cubicBezTo>
                          <a:pt x="0" y="18"/>
                          <a:pt x="2" y="19"/>
                          <a:pt x="9" y="20"/>
                        </a:cubicBezTo>
                        <a:cubicBezTo>
                          <a:pt x="13" y="14"/>
                          <a:pt x="10" y="12"/>
                          <a:pt x="10" y="5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40161" dir="4293903" algn="ctr" rotWithShape="0">
                            <a:srgbClr val="333333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vi-VN" sz="18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9031" name="Freeform 119"/>
                  <p:cNvSpPr>
                    <a:spLocks/>
                  </p:cNvSpPr>
                  <p:nvPr/>
                </p:nvSpPr>
                <p:spPr bwMode="gray">
                  <a:xfrm>
                    <a:off x="3242" y="2679"/>
                    <a:ext cx="11" cy="14"/>
                  </a:xfrm>
                  <a:custGeom>
                    <a:avLst/>
                    <a:gdLst>
                      <a:gd name="T0" fmla="*/ 10 w 13"/>
                      <a:gd name="T1" fmla="*/ 5 h 20"/>
                      <a:gd name="T2" fmla="*/ 1 w 13"/>
                      <a:gd name="T3" fmla="*/ 11 h 20"/>
                      <a:gd name="T4" fmla="*/ 9 w 13"/>
                      <a:gd name="T5" fmla="*/ 20 h 20"/>
                      <a:gd name="T6" fmla="*/ 10 w 13"/>
                      <a:gd name="T7" fmla="*/ 5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3" h="20">
                        <a:moveTo>
                          <a:pt x="10" y="5"/>
                        </a:moveTo>
                        <a:cubicBezTo>
                          <a:pt x="3" y="0"/>
                          <a:pt x="5" y="6"/>
                          <a:pt x="1" y="11"/>
                        </a:cubicBezTo>
                        <a:cubicBezTo>
                          <a:pt x="0" y="18"/>
                          <a:pt x="2" y="19"/>
                          <a:pt x="9" y="20"/>
                        </a:cubicBezTo>
                        <a:cubicBezTo>
                          <a:pt x="13" y="14"/>
                          <a:pt x="10" y="12"/>
                          <a:pt x="10" y="5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5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63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40161" dir="4293903" algn="ctr" rotWithShape="0">
                            <a:srgbClr val="333333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vi-VN" sz="180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39032" name="Freeform 120"/>
                <p:cNvSpPr>
                  <a:spLocks/>
                </p:cNvSpPr>
                <p:nvPr/>
              </p:nvSpPr>
              <p:spPr bwMode="gray">
                <a:xfrm>
                  <a:off x="1019" y="2040"/>
                  <a:ext cx="24" cy="72"/>
                </a:xfrm>
                <a:custGeom>
                  <a:avLst/>
                  <a:gdLst>
                    <a:gd name="T0" fmla="*/ 19 w 24"/>
                    <a:gd name="T1" fmla="*/ 31 h 72"/>
                    <a:gd name="T2" fmla="*/ 24 w 24"/>
                    <a:gd name="T3" fmla="*/ 15 h 72"/>
                    <a:gd name="T4" fmla="*/ 13 w 24"/>
                    <a:gd name="T5" fmla="*/ 0 h 72"/>
                    <a:gd name="T6" fmla="*/ 1 w 24"/>
                    <a:gd name="T7" fmla="*/ 7 h 72"/>
                    <a:gd name="T8" fmla="*/ 12 w 24"/>
                    <a:gd name="T9" fmla="*/ 28 h 72"/>
                    <a:gd name="T10" fmla="*/ 0 w 24"/>
                    <a:gd name="T11" fmla="*/ 39 h 72"/>
                    <a:gd name="T12" fmla="*/ 3 w 24"/>
                    <a:gd name="T13" fmla="*/ 72 h 72"/>
                    <a:gd name="T14" fmla="*/ 21 w 24"/>
                    <a:gd name="T15" fmla="*/ 66 h 72"/>
                    <a:gd name="T16" fmla="*/ 19 w 24"/>
                    <a:gd name="T17" fmla="*/ 31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72">
                      <a:moveTo>
                        <a:pt x="19" y="31"/>
                      </a:moveTo>
                      <a:lnTo>
                        <a:pt x="24" y="15"/>
                      </a:lnTo>
                      <a:lnTo>
                        <a:pt x="13" y="0"/>
                      </a:lnTo>
                      <a:lnTo>
                        <a:pt x="1" y="7"/>
                      </a:lnTo>
                      <a:lnTo>
                        <a:pt x="12" y="28"/>
                      </a:lnTo>
                      <a:lnTo>
                        <a:pt x="0" y="39"/>
                      </a:lnTo>
                      <a:lnTo>
                        <a:pt x="3" y="72"/>
                      </a:lnTo>
                      <a:lnTo>
                        <a:pt x="21" y="66"/>
                      </a:lnTo>
                      <a:lnTo>
                        <a:pt x="19" y="31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33" name="Freeform 121"/>
                <p:cNvSpPr>
                  <a:spLocks/>
                </p:cNvSpPr>
                <p:nvPr/>
              </p:nvSpPr>
              <p:spPr bwMode="gray">
                <a:xfrm>
                  <a:off x="2277" y="2559"/>
                  <a:ext cx="134" cy="158"/>
                </a:xfrm>
                <a:custGeom>
                  <a:avLst/>
                  <a:gdLst>
                    <a:gd name="T0" fmla="*/ 110 w 134"/>
                    <a:gd name="T1" fmla="*/ 0 h 158"/>
                    <a:gd name="T2" fmla="*/ 83 w 134"/>
                    <a:gd name="T3" fmla="*/ 22 h 158"/>
                    <a:gd name="T4" fmla="*/ 74 w 134"/>
                    <a:gd name="T5" fmla="*/ 53 h 158"/>
                    <a:gd name="T6" fmla="*/ 56 w 134"/>
                    <a:gd name="T7" fmla="*/ 55 h 158"/>
                    <a:gd name="T8" fmla="*/ 35 w 134"/>
                    <a:gd name="T9" fmla="*/ 84 h 158"/>
                    <a:gd name="T10" fmla="*/ 14 w 134"/>
                    <a:gd name="T11" fmla="*/ 88 h 158"/>
                    <a:gd name="T12" fmla="*/ 6 w 134"/>
                    <a:gd name="T13" fmla="*/ 124 h 158"/>
                    <a:gd name="T14" fmla="*/ 49 w 134"/>
                    <a:gd name="T15" fmla="*/ 147 h 158"/>
                    <a:gd name="T16" fmla="*/ 62 w 134"/>
                    <a:gd name="T17" fmla="*/ 154 h 158"/>
                    <a:gd name="T18" fmla="*/ 80 w 134"/>
                    <a:gd name="T19" fmla="*/ 157 h 158"/>
                    <a:gd name="T20" fmla="*/ 84 w 134"/>
                    <a:gd name="T21" fmla="*/ 135 h 158"/>
                    <a:gd name="T22" fmla="*/ 108 w 134"/>
                    <a:gd name="T23" fmla="*/ 119 h 158"/>
                    <a:gd name="T24" fmla="*/ 113 w 134"/>
                    <a:gd name="T25" fmla="*/ 100 h 158"/>
                    <a:gd name="T26" fmla="*/ 126 w 134"/>
                    <a:gd name="T27" fmla="*/ 87 h 158"/>
                    <a:gd name="T28" fmla="*/ 110 w 134"/>
                    <a:gd name="T29" fmla="*/ 79 h 158"/>
                    <a:gd name="T30" fmla="*/ 112 w 134"/>
                    <a:gd name="T31" fmla="*/ 48 h 158"/>
                    <a:gd name="T32" fmla="*/ 134 w 134"/>
                    <a:gd name="T33" fmla="*/ 38 h 158"/>
                    <a:gd name="T34" fmla="*/ 118 w 134"/>
                    <a:gd name="T35" fmla="*/ 16 h 158"/>
                    <a:gd name="T36" fmla="*/ 110 w 134"/>
                    <a:gd name="T37" fmla="*/ 0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34" h="158">
                      <a:moveTo>
                        <a:pt x="110" y="0"/>
                      </a:moveTo>
                      <a:cubicBezTo>
                        <a:pt x="106" y="1"/>
                        <a:pt x="89" y="13"/>
                        <a:pt x="83" y="22"/>
                      </a:cubicBezTo>
                      <a:cubicBezTo>
                        <a:pt x="77" y="31"/>
                        <a:pt x="78" y="48"/>
                        <a:pt x="74" y="53"/>
                      </a:cubicBezTo>
                      <a:cubicBezTo>
                        <a:pt x="71" y="58"/>
                        <a:pt x="61" y="53"/>
                        <a:pt x="56" y="55"/>
                      </a:cubicBezTo>
                      <a:cubicBezTo>
                        <a:pt x="49" y="58"/>
                        <a:pt x="35" y="84"/>
                        <a:pt x="35" y="84"/>
                      </a:cubicBezTo>
                      <a:cubicBezTo>
                        <a:pt x="29" y="91"/>
                        <a:pt x="19" y="81"/>
                        <a:pt x="14" y="88"/>
                      </a:cubicBezTo>
                      <a:cubicBezTo>
                        <a:pt x="9" y="95"/>
                        <a:pt x="0" y="114"/>
                        <a:pt x="6" y="124"/>
                      </a:cubicBezTo>
                      <a:cubicBezTo>
                        <a:pt x="8" y="133"/>
                        <a:pt x="46" y="138"/>
                        <a:pt x="49" y="147"/>
                      </a:cubicBezTo>
                      <a:cubicBezTo>
                        <a:pt x="51" y="151"/>
                        <a:pt x="59" y="152"/>
                        <a:pt x="62" y="154"/>
                      </a:cubicBezTo>
                      <a:cubicBezTo>
                        <a:pt x="66" y="158"/>
                        <a:pt x="80" y="157"/>
                        <a:pt x="80" y="157"/>
                      </a:cubicBezTo>
                      <a:cubicBezTo>
                        <a:pt x="101" y="155"/>
                        <a:pt x="86" y="150"/>
                        <a:pt x="84" y="135"/>
                      </a:cubicBezTo>
                      <a:cubicBezTo>
                        <a:pt x="89" y="126"/>
                        <a:pt x="108" y="119"/>
                        <a:pt x="108" y="119"/>
                      </a:cubicBezTo>
                      <a:cubicBezTo>
                        <a:pt x="113" y="115"/>
                        <a:pt x="112" y="112"/>
                        <a:pt x="113" y="100"/>
                      </a:cubicBezTo>
                      <a:cubicBezTo>
                        <a:pt x="116" y="95"/>
                        <a:pt x="126" y="90"/>
                        <a:pt x="126" y="87"/>
                      </a:cubicBezTo>
                      <a:cubicBezTo>
                        <a:pt x="126" y="84"/>
                        <a:pt x="112" y="85"/>
                        <a:pt x="110" y="79"/>
                      </a:cubicBezTo>
                      <a:cubicBezTo>
                        <a:pt x="108" y="73"/>
                        <a:pt x="108" y="55"/>
                        <a:pt x="112" y="48"/>
                      </a:cubicBezTo>
                      <a:cubicBezTo>
                        <a:pt x="133" y="46"/>
                        <a:pt x="127" y="51"/>
                        <a:pt x="134" y="38"/>
                      </a:cubicBezTo>
                      <a:cubicBezTo>
                        <a:pt x="133" y="29"/>
                        <a:pt x="118" y="16"/>
                        <a:pt x="118" y="16"/>
                      </a:cubicBezTo>
                      <a:cubicBezTo>
                        <a:pt x="114" y="4"/>
                        <a:pt x="117" y="9"/>
                        <a:pt x="11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34" name="Freeform 122"/>
                <p:cNvSpPr>
                  <a:spLocks/>
                </p:cNvSpPr>
                <p:nvPr/>
              </p:nvSpPr>
              <p:spPr bwMode="gray">
                <a:xfrm>
                  <a:off x="2406" y="2621"/>
                  <a:ext cx="90" cy="109"/>
                </a:xfrm>
                <a:custGeom>
                  <a:avLst/>
                  <a:gdLst>
                    <a:gd name="T0" fmla="*/ 82 w 90"/>
                    <a:gd name="T1" fmla="*/ 9 h 109"/>
                    <a:gd name="T2" fmla="*/ 64 w 90"/>
                    <a:gd name="T3" fmla="*/ 12 h 109"/>
                    <a:gd name="T4" fmla="*/ 26 w 90"/>
                    <a:gd name="T5" fmla="*/ 9 h 109"/>
                    <a:gd name="T6" fmla="*/ 17 w 90"/>
                    <a:gd name="T7" fmla="*/ 20 h 109"/>
                    <a:gd name="T8" fmla="*/ 1 w 90"/>
                    <a:gd name="T9" fmla="*/ 59 h 109"/>
                    <a:gd name="T10" fmla="*/ 12 w 90"/>
                    <a:gd name="T11" fmla="*/ 68 h 109"/>
                    <a:gd name="T12" fmla="*/ 10 w 90"/>
                    <a:gd name="T13" fmla="*/ 87 h 109"/>
                    <a:gd name="T14" fmla="*/ 21 w 90"/>
                    <a:gd name="T15" fmla="*/ 105 h 109"/>
                    <a:gd name="T16" fmla="*/ 34 w 90"/>
                    <a:gd name="T17" fmla="*/ 69 h 109"/>
                    <a:gd name="T18" fmla="*/ 34 w 90"/>
                    <a:gd name="T19" fmla="*/ 94 h 109"/>
                    <a:gd name="T20" fmla="*/ 38 w 90"/>
                    <a:gd name="T21" fmla="*/ 109 h 109"/>
                    <a:gd name="T22" fmla="*/ 65 w 90"/>
                    <a:gd name="T23" fmla="*/ 98 h 109"/>
                    <a:gd name="T24" fmla="*/ 41 w 90"/>
                    <a:gd name="T25" fmla="*/ 58 h 109"/>
                    <a:gd name="T26" fmla="*/ 56 w 90"/>
                    <a:gd name="T27" fmla="*/ 35 h 109"/>
                    <a:gd name="T28" fmla="*/ 39 w 90"/>
                    <a:gd name="T29" fmla="*/ 41 h 109"/>
                    <a:gd name="T30" fmla="*/ 29 w 90"/>
                    <a:gd name="T31" fmla="*/ 39 h 109"/>
                    <a:gd name="T32" fmla="*/ 36 w 90"/>
                    <a:gd name="T33" fmla="*/ 27 h 109"/>
                    <a:gd name="T34" fmla="*/ 51 w 90"/>
                    <a:gd name="T35" fmla="*/ 17 h 109"/>
                    <a:gd name="T36" fmla="*/ 78 w 90"/>
                    <a:gd name="T37" fmla="*/ 30 h 109"/>
                    <a:gd name="T38" fmla="*/ 90 w 90"/>
                    <a:gd name="T39" fmla="*/ 21 h 109"/>
                    <a:gd name="T40" fmla="*/ 82 w 90"/>
                    <a:gd name="T41" fmla="*/ 9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90" h="109">
                      <a:moveTo>
                        <a:pt x="82" y="9"/>
                      </a:moveTo>
                      <a:cubicBezTo>
                        <a:pt x="66" y="6"/>
                        <a:pt x="73" y="13"/>
                        <a:pt x="64" y="12"/>
                      </a:cubicBezTo>
                      <a:cubicBezTo>
                        <a:pt x="62" y="12"/>
                        <a:pt x="29" y="0"/>
                        <a:pt x="26" y="9"/>
                      </a:cubicBezTo>
                      <a:cubicBezTo>
                        <a:pt x="26" y="17"/>
                        <a:pt x="24" y="18"/>
                        <a:pt x="17" y="20"/>
                      </a:cubicBezTo>
                      <a:cubicBezTo>
                        <a:pt x="13" y="28"/>
                        <a:pt x="2" y="51"/>
                        <a:pt x="1" y="59"/>
                      </a:cubicBezTo>
                      <a:cubicBezTo>
                        <a:pt x="0" y="63"/>
                        <a:pt x="11" y="63"/>
                        <a:pt x="12" y="68"/>
                      </a:cubicBezTo>
                      <a:cubicBezTo>
                        <a:pt x="13" y="73"/>
                        <a:pt x="12" y="82"/>
                        <a:pt x="10" y="87"/>
                      </a:cubicBezTo>
                      <a:cubicBezTo>
                        <a:pt x="11" y="93"/>
                        <a:pt x="17" y="108"/>
                        <a:pt x="21" y="105"/>
                      </a:cubicBezTo>
                      <a:cubicBezTo>
                        <a:pt x="23" y="93"/>
                        <a:pt x="20" y="74"/>
                        <a:pt x="34" y="69"/>
                      </a:cubicBezTo>
                      <a:cubicBezTo>
                        <a:pt x="34" y="78"/>
                        <a:pt x="28" y="86"/>
                        <a:pt x="34" y="94"/>
                      </a:cubicBezTo>
                      <a:cubicBezTo>
                        <a:pt x="33" y="100"/>
                        <a:pt x="33" y="105"/>
                        <a:pt x="38" y="109"/>
                      </a:cubicBezTo>
                      <a:cubicBezTo>
                        <a:pt x="43" y="102"/>
                        <a:pt x="65" y="106"/>
                        <a:pt x="65" y="98"/>
                      </a:cubicBezTo>
                      <a:cubicBezTo>
                        <a:pt x="70" y="88"/>
                        <a:pt x="28" y="61"/>
                        <a:pt x="41" y="58"/>
                      </a:cubicBezTo>
                      <a:cubicBezTo>
                        <a:pt x="47" y="52"/>
                        <a:pt x="59" y="41"/>
                        <a:pt x="56" y="35"/>
                      </a:cubicBezTo>
                      <a:cubicBezTo>
                        <a:pt x="56" y="32"/>
                        <a:pt x="43" y="40"/>
                        <a:pt x="39" y="41"/>
                      </a:cubicBezTo>
                      <a:cubicBezTo>
                        <a:pt x="35" y="42"/>
                        <a:pt x="30" y="41"/>
                        <a:pt x="29" y="39"/>
                      </a:cubicBezTo>
                      <a:cubicBezTo>
                        <a:pt x="28" y="31"/>
                        <a:pt x="27" y="27"/>
                        <a:pt x="36" y="27"/>
                      </a:cubicBezTo>
                      <a:cubicBezTo>
                        <a:pt x="42" y="25"/>
                        <a:pt x="44" y="15"/>
                        <a:pt x="51" y="17"/>
                      </a:cubicBezTo>
                      <a:cubicBezTo>
                        <a:pt x="58" y="17"/>
                        <a:pt x="72" y="29"/>
                        <a:pt x="78" y="30"/>
                      </a:cubicBezTo>
                      <a:cubicBezTo>
                        <a:pt x="84" y="28"/>
                        <a:pt x="86" y="24"/>
                        <a:pt x="90" y="21"/>
                      </a:cubicBezTo>
                      <a:cubicBezTo>
                        <a:pt x="88" y="16"/>
                        <a:pt x="85" y="12"/>
                        <a:pt x="82" y="9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35" name="Freeform 123"/>
                <p:cNvSpPr>
                  <a:spLocks/>
                </p:cNvSpPr>
                <p:nvPr/>
              </p:nvSpPr>
              <p:spPr bwMode="gray">
                <a:xfrm>
                  <a:off x="2440" y="2537"/>
                  <a:ext cx="63" cy="51"/>
                </a:xfrm>
                <a:custGeom>
                  <a:avLst/>
                  <a:gdLst>
                    <a:gd name="T0" fmla="*/ 40 w 63"/>
                    <a:gd name="T1" fmla="*/ 0 h 51"/>
                    <a:gd name="T2" fmla="*/ 16 w 63"/>
                    <a:gd name="T3" fmla="*/ 10 h 51"/>
                    <a:gd name="T4" fmla="*/ 7 w 63"/>
                    <a:gd name="T5" fmla="*/ 17 h 51"/>
                    <a:gd name="T6" fmla="*/ 0 w 63"/>
                    <a:gd name="T7" fmla="*/ 32 h 51"/>
                    <a:gd name="T8" fmla="*/ 24 w 63"/>
                    <a:gd name="T9" fmla="*/ 30 h 51"/>
                    <a:gd name="T10" fmla="*/ 36 w 63"/>
                    <a:gd name="T11" fmla="*/ 48 h 51"/>
                    <a:gd name="T12" fmla="*/ 51 w 63"/>
                    <a:gd name="T13" fmla="*/ 32 h 51"/>
                    <a:gd name="T14" fmla="*/ 63 w 63"/>
                    <a:gd name="T15" fmla="*/ 30 h 51"/>
                    <a:gd name="T16" fmla="*/ 59 w 63"/>
                    <a:gd name="T17" fmla="*/ 13 h 51"/>
                    <a:gd name="T18" fmla="*/ 40 w 63"/>
                    <a:gd name="T19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3" h="51">
                      <a:moveTo>
                        <a:pt x="40" y="0"/>
                      </a:moveTo>
                      <a:cubicBezTo>
                        <a:pt x="34" y="3"/>
                        <a:pt x="22" y="7"/>
                        <a:pt x="16" y="10"/>
                      </a:cubicBezTo>
                      <a:cubicBezTo>
                        <a:pt x="13" y="12"/>
                        <a:pt x="10" y="15"/>
                        <a:pt x="7" y="17"/>
                      </a:cubicBezTo>
                      <a:cubicBezTo>
                        <a:pt x="2" y="27"/>
                        <a:pt x="3" y="14"/>
                        <a:pt x="0" y="32"/>
                      </a:cubicBezTo>
                      <a:cubicBezTo>
                        <a:pt x="3" y="34"/>
                        <a:pt x="18" y="27"/>
                        <a:pt x="24" y="30"/>
                      </a:cubicBezTo>
                      <a:cubicBezTo>
                        <a:pt x="23" y="37"/>
                        <a:pt x="26" y="45"/>
                        <a:pt x="36" y="48"/>
                      </a:cubicBezTo>
                      <a:cubicBezTo>
                        <a:pt x="45" y="51"/>
                        <a:pt x="41" y="35"/>
                        <a:pt x="51" y="32"/>
                      </a:cubicBezTo>
                      <a:cubicBezTo>
                        <a:pt x="56" y="32"/>
                        <a:pt x="57" y="33"/>
                        <a:pt x="63" y="30"/>
                      </a:cubicBezTo>
                      <a:cubicBezTo>
                        <a:pt x="63" y="23"/>
                        <a:pt x="62" y="19"/>
                        <a:pt x="59" y="13"/>
                      </a:cubicBezTo>
                      <a:cubicBezTo>
                        <a:pt x="55" y="8"/>
                        <a:pt x="47" y="0"/>
                        <a:pt x="4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36" name="Freeform 124"/>
                <p:cNvSpPr>
                  <a:spLocks/>
                </p:cNvSpPr>
                <p:nvPr/>
              </p:nvSpPr>
              <p:spPr bwMode="gray">
                <a:xfrm>
                  <a:off x="2417" y="2410"/>
                  <a:ext cx="39" cy="102"/>
                </a:xfrm>
                <a:custGeom>
                  <a:avLst/>
                  <a:gdLst>
                    <a:gd name="T0" fmla="*/ 6 w 39"/>
                    <a:gd name="T1" fmla="*/ 11 h 102"/>
                    <a:gd name="T2" fmla="*/ 0 w 39"/>
                    <a:gd name="T3" fmla="*/ 44 h 102"/>
                    <a:gd name="T4" fmla="*/ 3 w 39"/>
                    <a:gd name="T5" fmla="*/ 75 h 102"/>
                    <a:gd name="T6" fmla="*/ 18 w 39"/>
                    <a:gd name="T7" fmla="*/ 102 h 102"/>
                    <a:gd name="T8" fmla="*/ 27 w 39"/>
                    <a:gd name="T9" fmla="*/ 86 h 102"/>
                    <a:gd name="T10" fmla="*/ 39 w 39"/>
                    <a:gd name="T11" fmla="*/ 6 h 102"/>
                    <a:gd name="T12" fmla="*/ 15 w 39"/>
                    <a:gd name="T13" fmla="*/ 0 h 102"/>
                    <a:gd name="T14" fmla="*/ 6 w 39"/>
                    <a:gd name="T15" fmla="*/ 11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102">
                      <a:moveTo>
                        <a:pt x="6" y="11"/>
                      </a:moveTo>
                      <a:lnTo>
                        <a:pt x="0" y="44"/>
                      </a:lnTo>
                      <a:lnTo>
                        <a:pt x="3" y="75"/>
                      </a:lnTo>
                      <a:lnTo>
                        <a:pt x="18" y="102"/>
                      </a:lnTo>
                      <a:lnTo>
                        <a:pt x="27" y="86"/>
                      </a:lnTo>
                      <a:lnTo>
                        <a:pt x="39" y="6"/>
                      </a:lnTo>
                      <a:lnTo>
                        <a:pt x="15" y="0"/>
                      </a:lnTo>
                      <a:lnTo>
                        <a:pt x="6" y="11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37" name="Freeform 125"/>
                <p:cNvSpPr>
                  <a:spLocks/>
                </p:cNvSpPr>
                <p:nvPr/>
              </p:nvSpPr>
              <p:spPr bwMode="gray">
                <a:xfrm>
                  <a:off x="2097" y="2587"/>
                  <a:ext cx="145" cy="153"/>
                </a:xfrm>
                <a:custGeom>
                  <a:avLst/>
                  <a:gdLst>
                    <a:gd name="T0" fmla="*/ 138 w 145"/>
                    <a:gd name="T1" fmla="*/ 110 h 153"/>
                    <a:gd name="T2" fmla="*/ 123 w 145"/>
                    <a:gd name="T3" fmla="*/ 96 h 153"/>
                    <a:gd name="T4" fmla="*/ 98 w 145"/>
                    <a:gd name="T5" fmla="*/ 60 h 153"/>
                    <a:gd name="T6" fmla="*/ 59 w 145"/>
                    <a:gd name="T7" fmla="*/ 33 h 153"/>
                    <a:gd name="T8" fmla="*/ 33 w 145"/>
                    <a:gd name="T9" fmla="*/ 2 h 153"/>
                    <a:gd name="T10" fmla="*/ 11 w 145"/>
                    <a:gd name="T11" fmla="*/ 0 h 153"/>
                    <a:gd name="T12" fmla="*/ 0 w 145"/>
                    <a:gd name="T13" fmla="*/ 3 h 153"/>
                    <a:gd name="T14" fmla="*/ 27 w 145"/>
                    <a:gd name="T15" fmla="*/ 32 h 153"/>
                    <a:gd name="T16" fmla="*/ 86 w 145"/>
                    <a:gd name="T17" fmla="*/ 119 h 153"/>
                    <a:gd name="T18" fmla="*/ 113 w 145"/>
                    <a:gd name="T19" fmla="*/ 144 h 153"/>
                    <a:gd name="T20" fmla="*/ 135 w 145"/>
                    <a:gd name="T21" fmla="*/ 153 h 153"/>
                    <a:gd name="T22" fmla="*/ 145 w 145"/>
                    <a:gd name="T23" fmla="*/ 135 h 153"/>
                    <a:gd name="T24" fmla="*/ 138 w 145"/>
                    <a:gd name="T25" fmla="*/ 110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5" h="153">
                      <a:moveTo>
                        <a:pt x="138" y="110"/>
                      </a:moveTo>
                      <a:lnTo>
                        <a:pt x="123" y="96"/>
                      </a:lnTo>
                      <a:lnTo>
                        <a:pt x="98" y="60"/>
                      </a:lnTo>
                      <a:lnTo>
                        <a:pt x="59" y="33"/>
                      </a:lnTo>
                      <a:lnTo>
                        <a:pt x="33" y="2"/>
                      </a:lnTo>
                      <a:lnTo>
                        <a:pt x="11" y="0"/>
                      </a:lnTo>
                      <a:lnTo>
                        <a:pt x="0" y="3"/>
                      </a:lnTo>
                      <a:lnTo>
                        <a:pt x="27" y="32"/>
                      </a:lnTo>
                      <a:lnTo>
                        <a:pt x="86" y="119"/>
                      </a:lnTo>
                      <a:lnTo>
                        <a:pt x="113" y="144"/>
                      </a:lnTo>
                      <a:lnTo>
                        <a:pt x="135" y="153"/>
                      </a:lnTo>
                      <a:lnTo>
                        <a:pt x="145" y="135"/>
                      </a:lnTo>
                      <a:lnTo>
                        <a:pt x="138" y="110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38" name="Freeform 126"/>
                <p:cNvSpPr>
                  <a:spLocks/>
                </p:cNvSpPr>
                <p:nvPr/>
              </p:nvSpPr>
              <p:spPr bwMode="gray">
                <a:xfrm>
                  <a:off x="2382" y="2515"/>
                  <a:ext cx="38" cy="30"/>
                </a:xfrm>
                <a:custGeom>
                  <a:avLst/>
                  <a:gdLst>
                    <a:gd name="T0" fmla="*/ 0 w 38"/>
                    <a:gd name="T1" fmla="*/ 24 h 30"/>
                    <a:gd name="T2" fmla="*/ 17 w 38"/>
                    <a:gd name="T3" fmla="*/ 30 h 30"/>
                    <a:gd name="T4" fmla="*/ 32 w 38"/>
                    <a:gd name="T5" fmla="*/ 15 h 30"/>
                    <a:gd name="T6" fmla="*/ 38 w 38"/>
                    <a:gd name="T7" fmla="*/ 0 h 30"/>
                    <a:gd name="T8" fmla="*/ 20 w 38"/>
                    <a:gd name="T9" fmla="*/ 3 h 30"/>
                    <a:gd name="T10" fmla="*/ 0 w 38"/>
                    <a:gd name="T11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8" h="30">
                      <a:moveTo>
                        <a:pt x="0" y="24"/>
                      </a:moveTo>
                      <a:lnTo>
                        <a:pt x="17" y="30"/>
                      </a:lnTo>
                      <a:lnTo>
                        <a:pt x="32" y="15"/>
                      </a:lnTo>
                      <a:lnTo>
                        <a:pt x="38" y="0"/>
                      </a:lnTo>
                      <a:lnTo>
                        <a:pt x="20" y="3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39" name="Freeform 127"/>
                <p:cNvSpPr>
                  <a:spLocks/>
                </p:cNvSpPr>
                <p:nvPr/>
              </p:nvSpPr>
              <p:spPr bwMode="gray">
                <a:xfrm>
                  <a:off x="2234" y="2737"/>
                  <a:ext cx="120" cy="35"/>
                </a:xfrm>
                <a:custGeom>
                  <a:avLst/>
                  <a:gdLst>
                    <a:gd name="T0" fmla="*/ 0 w 120"/>
                    <a:gd name="T1" fmla="*/ 12 h 35"/>
                    <a:gd name="T2" fmla="*/ 18 w 120"/>
                    <a:gd name="T3" fmla="*/ 27 h 35"/>
                    <a:gd name="T4" fmla="*/ 60 w 120"/>
                    <a:gd name="T5" fmla="*/ 27 h 35"/>
                    <a:gd name="T6" fmla="*/ 93 w 120"/>
                    <a:gd name="T7" fmla="*/ 33 h 35"/>
                    <a:gd name="T8" fmla="*/ 120 w 120"/>
                    <a:gd name="T9" fmla="*/ 35 h 35"/>
                    <a:gd name="T10" fmla="*/ 120 w 120"/>
                    <a:gd name="T11" fmla="*/ 27 h 35"/>
                    <a:gd name="T12" fmla="*/ 78 w 120"/>
                    <a:gd name="T13" fmla="*/ 6 h 35"/>
                    <a:gd name="T14" fmla="*/ 49 w 120"/>
                    <a:gd name="T15" fmla="*/ 5 h 35"/>
                    <a:gd name="T16" fmla="*/ 15 w 120"/>
                    <a:gd name="T17" fmla="*/ 0 h 35"/>
                    <a:gd name="T18" fmla="*/ 0 w 120"/>
                    <a:gd name="T19" fmla="*/ 1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" h="35">
                      <a:moveTo>
                        <a:pt x="0" y="12"/>
                      </a:moveTo>
                      <a:lnTo>
                        <a:pt x="18" y="27"/>
                      </a:lnTo>
                      <a:lnTo>
                        <a:pt x="60" y="27"/>
                      </a:lnTo>
                      <a:lnTo>
                        <a:pt x="93" y="33"/>
                      </a:lnTo>
                      <a:lnTo>
                        <a:pt x="120" y="35"/>
                      </a:lnTo>
                      <a:lnTo>
                        <a:pt x="120" y="27"/>
                      </a:lnTo>
                      <a:lnTo>
                        <a:pt x="78" y="6"/>
                      </a:lnTo>
                      <a:lnTo>
                        <a:pt x="49" y="5"/>
                      </a:lnTo>
                      <a:lnTo>
                        <a:pt x="15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40" name="Freeform 128"/>
                <p:cNvSpPr>
                  <a:spLocks/>
                </p:cNvSpPr>
                <p:nvPr/>
              </p:nvSpPr>
              <p:spPr bwMode="gray">
                <a:xfrm rot="1828510">
                  <a:off x="2489" y="2179"/>
                  <a:ext cx="11" cy="18"/>
                </a:xfrm>
                <a:custGeom>
                  <a:avLst/>
                  <a:gdLst>
                    <a:gd name="T0" fmla="*/ 6 w 14"/>
                    <a:gd name="T1" fmla="*/ 0 h 25"/>
                    <a:gd name="T2" fmla="*/ 0 w 14"/>
                    <a:gd name="T3" fmla="*/ 13 h 25"/>
                    <a:gd name="T4" fmla="*/ 12 w 14"/>
                    <a:gd name="T5" fmla="*/ 24 h 25"/>
                    <a:gd name="T6" fmla="*/ 6 w 14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5">
                      <a:moveTo>
                        <a:pt x="6" y="0"/>
                      </a:moveTo>
                      <a:cubicBezTo>
                        <a:pt x="4" y="5"/>
                        <a:pt x="3" y="9"/>
                        <a:pt x="0" y="13"/>
                      </a:cubicBezTo>
                      <a:cubicBezTo>
                        <a:pt x="1" y="24"/>
                        <a:pt x="1" y="25"/>
                        <a:pt x="12" y="24"/>
                      </a:cubicBezTo>
                      <a:cubicBezTo>
                        <a:pt x="14" y="12"/>
                        <a:pt x="8" y="10"/>
                        <a:pt x="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41" name="Freeform 129"/>
                <p:cNvSpPr>
                  <a:spLocks/>
                </p:cNvSpPr>
                <p:nvPr/>
              </p:nvSpPr>
              <p:spPr bwMode="gray">
                <a:xfrm>
                  <a:off x="1103" y="1035"/>
                  <a:ext cx="117" cy="228"/>
                </a:xfrm>
                <a:custGeom>
                  <a:avLst/>
                  <a:gdLst>
                    <a:gd name="T0" fmla="*/ 58 w 117"/>
                    <a:gd name="T1" fmla="*/ 34 h 228"/>
                    <a:gd name="T2" fmla="*/ 40 w 117"/>
                    <a:gd name="T3" fmla="*/ 24 h 228"/>
                    <a:gd name="T4" fmla="*/ 30 w 117"/>
                    <a:gd name="T5" fmla="*/ 39 h 228"/>
                    <a:gd name="T6" fmla="*/ 15 w 117"/>
                    <a:gd name="T7" fmla="*/ 19 h 228"/>
                    <a:gd name="T8" fmla="*/ 0 w 117"/>
                    <a:gd name="T9" fmla="*/ 25 h 228"/>
                    <a:gd name="T10" fmla="*/ 9 w 117"/>
                    <a:gd name="T11" fmla="*/ 93 h 228"/>
                    <a:gd name="T12" fmla="*/ 30 w 117"/>
                    <a:gd name="T13" fmla="*/ 117 h 228"/>
                    <a:gd name="T14" fmla="*/ 52 w 117"/>
                    <a:gd name="T15" fmla="*/ 102 h 228"/>
                    <a:gd name="T16" fmla="*/ 69 w 117"/>
                    <a:gd name="T17" fmla="*/ 109 h 228"/>
                    <a:gd name="T18" fmla="*/ 36 w 117"/>
                    <a:gd name="T19" fmla="*/ 139 h 228"/>
                    <a:gd name="T20" fmla="*/ 48 w 117"/>
                    <a:gd name="T21" fmla="*/ 156 h 228"/>
                    <a:gd name="T22" fmla="*/ 37 w 117"/>
                    <a:gd name="T23" fmla="*/ 171 h 228"/>
                    <a:gd name="T24" fmla="*/ 72 w 117"/>
                    <a:gd name="T25" fmla="*/ 220 h 228"/>
                    <a:gd name="T26" fmla="*/ 96 w 117"/>
                    <a:gd name="T27" fmla="*/ 151 h 228"/>
                    <a:gd name="T28" fmla="*/ 105 w 117"/>
                    <a:gd name="T29" fmla="*/ 123 h 228"/>
                    <a:gd name="T30" fmla="*/ 114 w 117"/>
                    <a:gd name="T31" fmla="*/ 84 h 228"/>
                    <a:gd name="T32" fmla="*/ 108 w 117"/>
                    <a:gd name="T33" fmla="*/ 57 h 228"/>
                    <a:gd name="T34" fmla="*/ 102 w 117"/>
                    <a:gd name="T35" fmla="*/ 27 h 228"/>
                    <a:gd name="T36" fmla="*/ 79 w 117"/>
                    <a:gd name="T37" fmla="*/ 4 h 228"/>
                    <a:gd name="T38" fmla="*/ 63 w 117"/>
                    <a:gd name="T39" fmla="*/ 7 h 228"/>
                    <a:gd name="T40" fmla="*/ 58 w 117"/>
                    <a:gd name="T41" fmla="*/ 34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7" h="228">
                      <a:moveTo>
                        <a:pt x="58" y="34"/>
                      </a:moveTo>
                      <a:cubicBezTo>
                        <a:pt x="51" y="35"/>
                        <a:pt x="45" y="23"/>
                        <a:pt x="40" y="24"/>
                      </a:cubicBezTo>
                      <a:cubicBezTo>
                        <a:pt x="35" y="25"/>
                        <a:pt x="34" y="40"/>
                        <a:pt x="30" y="39"/>
                      </a:cubicBezTo>
                      <a:cubicBezTo>
                        <a:pt x="26" y="38"/>
                        <a:pt x="20" y="21"/>
                        <a:pt x="15" y="19"/>
                      </a:cubicBezTo>
                      <a:cubicBezTo>
                        <a:pt x="10" y="17"/>
                        <a:pt x="1" y="13"/>
                        <a:pt x="0" y="25"/>
                      </a:cubicBezTo>
                      <a:cubicBezTo>
                        <a:pt x="5" y="29"/>
                        <a:pt x="4" y="99"/>
                        <a:pt x="9" y="93"/>
                      </a:cubicBezTo>
                      <a:cubicBezTo>
                        <a:pt x="11" y="93"/>
                        <a:pt x="34" y="110"/>
                        <a:pt x="30" y="117"/>
                      </a:cubicBezTo>
                      <a:cubicBezTo>
                        <a:pt x="27" y="122"/>
                        <a:pt x="52" y="102"/>
                        <a:pt x="52" y="102"/>
                      </a:cubicBezTo>
                      <a:cubicBezTo>
                        <a:pt x="50" y="103"/>
                        <a:pt x="69" y="105"/>
                        <a:pt x="69" y="109"/>
                      </a:cubicBezTo>
                      <a:cubicBezTo>
                        <a:pt x="70" y="114"/>
                        <a:pt x="39" y="131"/>
                        <a:pt x="36" y="139"/>
                      </a:cubicBezTo>
                      <a:cubicBezTo>
                        <a:pt x="33" y="147"/>
                        <a:pt x="48" y="151"/>
                        <a:pt x="48" y="156"/>
                      </a:cubicBezTo>
                      <a:cubicBezTo>
                        <a:pt x="45" y="173"/>
                        <a:pt x="31" y="178"/>
                        <a:pt x="37" y="171"/>
                      </a:cubicBezTo>
                      <a:cubicBezTo>
                        <a:pt x="44" y="163"/>
                        <a:pt x="60" y="228"/>
                        <a:pt x="72" y="220"/>
                      </a:cubicBezTo>
                      <a:cubicBezTo>
                        <a:pt x="90" y="219"/>
                        <a:pt x="90" y="156"/>
                        <a:pt x="96" y="151"/>
                      </a:cubicBezTo>
                      <a:cubicBezTo>
                        <a:pt x="102" y="151"/>
                        <a:pt x="101" y="128"/>
                        <a:pt x="105" y="123"/>
                      </a:cubicBezTo>
                      <a:cubicBezTo>
                        <a:pt x="106" y="111"/>
                        <a:pt x="117" y="94"/>
                        <a:pt x="114" y="84"/>
                      </a:cubicBezTo>
                      <a:cubicBezTo>
                        <a:pt x="113" y="80"/>
                        <a:pt x="108" y="57"/>
                        <a:pt x="108" y="57"/>
                      </a:cubicBezTo>
                      <a:cubicBezTo>
                        <a:pt x="106" y="48"/>
                        <a:pt x="107" y="36"/>
                        <a:pt x="102" y="27"/>
                      </a:cubicBezTo>
                      <a:cubicBezTo>
                        <a:pt x="100" y="22"/>
                        <a:pt x="85" y="7"/>
                        <a:pt x="79" y="4"/>
                      </a:cubicBezTo>
                      <a:cubicBezTo>
                        <a:pt x="73" y="1"/>
                        <a:pt x="66" y="2"/>
                        <a:pt x="63" y="7"/>
                      </a:cubicBezTo>
                      <a:cubicBezTo>
                        <a:pt x="58" y="0"/>
                        <a:pt x="66" y="30"/>
                        <a:pt x="58" y="34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42" name="Freeform 130"/>
                <p:cNvSpPr>
                  <a:spLocks/>
                </p:cNvSpPr>
                <p:nvPr/>
              </p:nvSpPr>
              <p:spPr bwMode="gray">
                <a:xfrm>
                  <a:off x="1217" y="1161"/>
                  <a:ext cx="61" cy="54"/>
                </a:xfrm>
                <a:custGeom>
                  <a:avLst/>
                  <a:gdLst>
                    <a:gd name="T0" fmla="*/ 19 w 61"/>
                    <a:gd name="T1" fmla="*/ 0 h 54"/>
                    <a:gd name="T2" fmla="*/ 6 w 61"/>
                    <a:gd name="T3" fmla="*/ 16 h 54"/>
                    <a:gd name="T4" fmla="*/ 36 w 61"/>
                    <a:gd name="T5" fmla="*/ 51 h 54"/>
                    <a:gd name="T6" fmla="*/ 51 w 61"/>
                    <a:gd name="T7" fmla="*/ 33 h 54"/>
                    <a:gd name="T8" fmla="*/ 54 w 61"/>
                    <a:gd name="T9" fmla="*/ 25 h 54"/>
                    <a:gd name="T10" fmla="*/ 19 w 61"/>
                    <a:gd name="T11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" h="54">
                      <a:moveTo>
                        <a:pt x="19" y="0"/>
                      </a:moveTo>
                      <a:cubicBezTo>
                        <a:pt x="16" y="9"/>
                        <a:pt x="14" y="13"/>
                        <a:pt x="6" y="16"/>
                      </a:cubicBezTo>
                      <a:cubicBezTo>
                        <a:pt x="0" y="24"/>
                        <a:pt x="29" y="50"/>
                        <a:pt x="36" y="51"/>
                      </a:cubicBezTo>
                      <a:cubicBezTo>
                        <a:pt x="43" y="54"/>
                        <a:pt x="48" y="37"/>
                        <a:pt x="51" y="33"/>
                      </a:cubicBezTo>
                      <a:cubicBezTo>
                        <a:pt x="54" y="29"/>
                        <a:pt x="59" y="30"/>
                        <a:pt x="54" y="25"/>
                      </a:cubicBezTo>
                      <a:cubicBezTo>
                        <a:pt x="61" y="22"/>
                        <a:pt x="19" y="2"/>
                        <a:pt x="1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43" name="Freeform 131"/>
                <p:cNvSpPr>
                  <a:spLocks/>
                </p:cNvSpPr>
                <p:nvPr/>
              </p:nvSpPr>
              <p:spPr bwMode="gray">
                <a:xfrm rot="-840682">
                  <a:off x="1616" y="1186"/>
                  <a:ext cx="141" cy="188"/>
                </a:xfrm>
                <a:custGeom>
                  <a:avLst/>
                  <a:gdLst>
                    <a:gd name="T0" fmla="*/ 171 w 189"/>
                    <a:gd name="T1" fmla="*/ 4 h 144"/>
                    <a:gd name="T2" fmla="*/ 185 w 189"/>
                    <a:gd name="T3" fmla="*/ 4 h 144"/>
                    <a:gd name="T4" fmla="*/ 189 w 189"/>
                    <a:gd name="T5" fmla="*/ 16 h 144"/>
                    <a:gd name="T6" fmla="*/ 187 w 189"/>
                    <a:gd name="T7" fmla="*/ 24 h 144"/>
                    <a:gd name="T8" fmla="*/ 131 w 189"/>
                    <a:gd name="T9" fmla="*/ 44 h 144"/>
                    <a:gd name="T10" fmla="*/ 109 w 189"/>
                    <a:gd name="T11" fmla="*/ 58 h 144"/>
                    <a:gd name="T12" fmla="*/ 97 w 189"/>
                    <a:gd name="T13" fmla="*/ 62 h 144"/>
                    <a:gd name="T14" fmla="*/ 71 w 189"/>
                    <a:gd name="T15" fmla="*/ 82 h 144"/>
                    <a:gd name="T16" fmla="*/ 75 w 189"/>
                    <a:gd name="T17" fmla="*/ 92 h 144"/>
                    <a:gd name="T18" fmla="*/ 83 w 189"/>
                    <a:gd name="T19" fmla="*/ 116 h 144"/>
                    <a:gd name="T20" fmla="*/ 107 w 189"/>
                    <a:gd name="T21" fmla="*/ 126 h 144"/>
                    <a:gd name="T22" fmla="*/ 93 w 189"/>
                    <a:gd name="T23" fmla="*/ 140 h 144"/>
                    <a:gd name="T24" fmla="*/ 83 w 189"/>
                    <a:gd name="T25" fmla="*/ 130 h 144"/>
                    <a:gd name="T26" fmla="*/ 71 w 189"/>
                    <a:gd name="T27" fmla="*/ 134 h 144"/>
                    <a:gd name="T28" fmla="*/ 21 w 189"/>
                    <a:gd name="T29" fmla="*/ 122 h 144"/>
                    <a:gd name="T30" fmla="*/ 19 w 189"/>
                    <a:gd name="T31" fmla="*/ 106 h 144"/>
                    <a:gd name="T32" fmla="*/ 47 w 189"/>
                    <a:gd name="T33" fmla="*/ 90 h 144"/>
                    <a:gd name="T34" fmla="*/ 51 w 189"/>
                    <a:gd name="T35" fmla="*/ 76 h 144"/>
                    <a:gd name="T36" fmla="*/ 47 w 189"/>
                    <a:gd name="T37" fmla="*/ 64 h 144"/>
                    <a:gd name="T38" fmla="*/ 73 w 189"/>
                    <a:gd name="T39" fmla="*/ 46 h 144"/>
                    <a:gd name="T40" fmla="*/ 97 w 189"/>
                    <a:gd name="T41" fmla="*/ 36 h 144"/>
                    <a:gd name="T42" fmla="*/ 113 w 189"/>
                    <a:gd name="T43" fmla="*/ 24 h 144"/>
                    <a:gd name="T44" fmla="*/ 171 w 189"/>
                    <a:gd name="T45" fmla="*/ 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89" h="144">
                      <a:moveTo>
                        <a:pt x="171" y="4"/>
                      </a:moveTo>
                      <a:cubicBezTo>
                        <a:pt x="174" y="3"/>
                        <a:pt x="182" y="0"/>
                        <a:pt x="185" y="4"/>
                      </a:cubicBezTo>
                      <a:cubicBezTo>
                        <a:pt x="187" y="7"/>
                        <a:pt x="189" y="16"/>
                        <a:pt x="189" y="16"/>
                      </a:cubicBezTo>
                      <a:cubicBezTo>
                        <a:pt x="188" y="19"/>
                        <a:pt x="189" y="22"/>
                        <a:pt x="187" y="24"/>
                      </a:cubicBezTo>
                      <a:cubicBezTo>
                        <a:pt x="175" y="34"/>
                        <a:pt x="146" y="34"/>
                        <a:pt x="131" y="44"/>
                      </a:cubicBezTo>
                      <a:cubicBezTo>
                        <a:pt x="125" y="53"/>
                        <a:pt x="120" y="54"/>
                        <a:pt x="109" y="58"/>
                      </a:cubicBezTo>
                      <a:cubicBezTo>
                        <a:pt x="105" y="59"/>
                        <a:pt x="97" y="62"/>
                        <a:pt x="97" y="62"/>
                      </a:cubicBezTo>
                      <a:cubicBezTo>
                        <a:pt x="88" y="76"/>
                        <a:pt x="83" y="74"/>
                        <a:pt x="71" y="82"/>
                      </a:cubicBezTo>
                      <a:cubicBezTo>
                        <a:pt x="66" y="98"/>
                        <a:pt x="70" y="78"/>
                        <a:pt x="75" y="92"/>
                      </a:cubicBezTo>
                      <a:cubicBezTo>
                        <a:pt x="81" y="108"/>
                        <a:pt x="71" y="108"/>
                        <a:pt x="83" y="116"/>
                      </a:cubicBezTo>
                      <a:cubicBezTo>
                        <a:pt x="90" y="121"/>
                        <a:pt x="107" y="126"/>
                        <a:pt x="107" y="126"/>
                      </a:cubicBezTo>
                      <a:cubicBezTo>
                        <a:pt x="105" y="139"/>
                        <a:pt x="106" y="144"/>
                        <a:pt x="93" y="140"/>
                      </a:cubicBezTo>
                      <a:cubicBezTo>
                        <a:pt x="91" y="137"/>
                        <a:pt x="87" y="130"/>
                        <a:pt x="83" y="130"/>
                      </a:cubicBezTo>
                      <a:cubicBezTo>
                        <a:pt x="79" y="130"/>
                        <a:pt x="71" y="134"/>
                        <a:pt x="71" y="134"/>
                      </a:cubicBezTo>
                      <a:cubicBezTo>
                        <a:pt x="52" y="129"/>
                        <a:pt x="42" y="124"/>
                        <a:pt x="21" y="122"/>
                      </a:cubicBezTo>
                      <a:cubicBezTo>
                        <a:pt x="14" y="115"/>
                        <a:pt x="0" y="102"/>
                        <a:pt x="19" y="106"/>
                      </a:cubicBezTo>
                      <a:cubicBezTo>
                        <a:pt x="29" y="91"/>
                        <a:pt x="26" y="93"/>
                        <a:pt x="47" y="90"/>
                      </a:cubicBezTo>
                      <a:cubicBezTo>
                        <a:pt x="55" y="84"/>
                        <a:pt x="54" y="88"/>
                        <a:pt x="51" y="76"/>
                      </a:cubicBezTo>
                      <a:cubicBezTo>
                        <a:pt x="50" y="72"/>
                        <a:pt x="47" y="64"/>
                        <a:pt x="47" y="64"/>
                      </a:cubicBezTo>
                      <a:cubicBezTo>
                        <a:pt x="50" y="41"/>
                        <a:pt x="50" y="43"/>
                        <a:pt x="73" y="46"/>
                      </a:cubicBezTo>
                      <a:cubicBezTo>
                        <a:pt x="82" y="45"/>
                        <a:pt x="97" y="36"/>
                        <a:pt x="97" y="36"/>
                      </a:cubicBezTo>
                      <a:cubicBezTo>
                        <a:pt x="102" y="29"/>
                        <a:pt x="105" y="27"/>
                        <a:pt x="113" y="24"/>
                      </a:cubicBezTo>
                      <a:cubicBezTo>
                        <a:pt x="134" y="27"/>
                        <a:pt x="161" y="25"/>
                        <a:pt x="171" y="4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44" name="Freeform 132"/>
                <p:cNvSpPr>
                  <a:spLocks/>
                </p:cNvSpPr>
                <p:nvPr/>
              </p:nvSpPr>
              <p:spPr bwMode="gray">
                <a:xfrm>
                  <a:off x="1471" y="1019"/>
                  <a:ext cx="121" cy="76"/>
                </a:xfrm>
                <a:custGeom>
                  <a:avLst/>
                  <a:gdLst>
                    <a:gd name="T0" fmla="*/ 28 w 121"/>
                    <a:gd name="T1" fmla="*/ 19 h 76"/>
                    <a:gd name="T2" fmla="*/ 50 w 121"/>
                    <a:gd name="T3" fmla="*/ 2 h 76"/>
                    <a:gd name="T4" fmla="*/ 76 w 121"/>
                    <a:gd name="T5" fmla="*/ 7 h 76"/>
                    <a:gd name="T6" fmla="*/ 62 w 121"/>
                    <a:gd name="T7" fmla="*/ 29 h 76"/>
                    <a:gd name="T8" fmla="*/ 89 w 121"/>
                    <a:gd name="T9" fmla="*/ 29 h 76"/>
                    <a:gd name="T10" fmla="*/ 121 w 121"/>
                    <a:gd name="T11" fmla="*/ 23 h 76"/>
                    <a:gd name="T12" fmla="*/ 101 w 121"/>
                    <a:gd name="T13" fmla="*/ 49 h 76"/>
                    <a:gd name="T14" fmla="*/ 80 w 121"/>
                    <a:gd name="T15" fmla="*/ 76 h 76"/>
                    <a:gd name="T16" fmla="*/ 52 w 121"/>
                    <a:gd name="T17" fmla="*/ 47 h 76"/>
                    <a:gd name="T18" fmla="*/ 26 w 121"/>
                    <a:gd name="T19" fmla="*/ 46 h 76"/>
                    <a:gd name="T20" fmla="*/ 8 w 121"/>
                    <a:gd name="T21" fmla="*/ 35 h 76"/>
                    <a:gd name="T22" fmla="*/ 28 w 121"/>
                    <a:gd name="T23" fmla="*/ 19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1" h="76">
                      <a:moveTo>
                        <a:pt x="28" y="19"/>
                      </a:moveTo>
                      <a:cubicBezTo>
                        <a:pt x="35" y="16"/>
                        <a:pt x="35" y="1"/>
                        <a:pt x="50" y="2"/>
                      </a:cubicBezTo>
                      <a:cubicBezTo>
                        <a:pt x="58" y="0"/>
                        <a:pt x="74" y="3"/>
                        <a:pt x="76" y="7"/>
                      </a:cubicBezTo>
                      <a:cubicBezTo>
                        <a:pt x="78" y="11"/>
                        <a:pt x="60" y="25"/>
                        <a:pt x="62" y="29"/>
                      </a:cubicBezTo>
                      <a:cubicBezTo>
                        <a:pt x="64" y="33"/>
                        <a:pt x="79" y="30"/>
                        <a:pt x="89" y="29"/>
                      </a:cubicBezTo>
                      <a:cubicBezTo>
                        <a:pt x="99" y="28"/>
                        <a:pt x="119" y="20"/>
                        <a:pt x="121" y="23"/>
                      </a:cubicBezTo>
                      <a:cubicBezTo>
                        <a:pt x="118" y="28"/>
                        <a:pt x="107" y="48"/>
                        <a:pt x="101" y="49"/>
                      </a:cubicBezTo>
                      <a:cubicBezTo>
                        <a:pt x="98" y="60"/>
                        <a:pt x="87" y="72"/>
                        <a:pt x="80" y="76"/>
                      </a:cubicBezTo>
                      <a:cubicBezTo>
                        <a:pt x="74" y="75"/>
                        <a:pt x="58" y="47"/>
                        <a:pt x="52" y="47"/>
                      </a:cubicBezTo>
                      <a:cubicBezTo>
                        <a:pt x="51" y="47"/>
                        <a:pt x="25" y="48"/>
                        <a:pt x="26" y="46"/>
                      </a:cubicBezTo>
                      <a:cubicBezTo>
                        <a:pt x="14" y="43"/>
                        <a:pt x="0" y="37"/>
                        <a:pt x="8" y="35"/>
                      </a:cubicBezTo>
                      <a:cubicBezTo>
                        <a:pt x="12" y="28"/>
                        <a:pt x="22" y="25"/>
                        <a:pt x="28" y="19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45" name="Freeform 133"/>
                <p:cNvSpPr>
                  <a:spLocks/>
                </p:cNvSpPr>
                <p:nvPr/>
              </p:nvSpPr>
              <p:spPr bwMode="gray">
                <a:xfrm>
                  <a:off x="1193" y="999"/>
                  <a:ext cx="129" cy="100"/>
                </a:xfrm>
                <a:custGeom>
                  <a:avLst/>
                  <a:gdLst>
                    <a:gd name="T0" fmla="*/ 16 w 129"/>
                    <a:gd name="T1" fmla="*/ 54 h 100"/>
                    <a:gd name="T2" fmla="*/ 24 w 129"/>
                    <a:gd name="T3" fmla="*/ 67 h 100"/>
                    <a:gd name="T4" fmla="*/ 34 w 129"/>
                    <a:gd name="T5" fmla="*/ 93 h 100"/>
                    <a:gd name="T6" fmla="*/ 64 w 129"/>
                    <a:gd name="T7" fmla="*/ 87 h 100"/>
                    <a:gd name="T8" fmla="*/ 85 w 129"/>
                    <a:gd name="T9" fmla="*/ 93 h 100"/>
                    <a:gd name="T10" fmla="*/ 123 w 129"/>
                    <a:gd name="T11" fmla="*/ 45 h 100"/>
                    <a:gd name="T12" fmla="*/ 118 w 129"/>
                    <a:gd name="T13" fmla="*/ 24 h 100"/>
                    <a:gd name="T14" fmla="*/ 58 w 129"/>
                    <a:gd name="T15" fmla="*/ 4 h 100"/>
                    <a:gd name="T16" fmla="*/ 48 w 129"/>
                    <a:gd name="T17" fmla="*/ 10 h 100"/>
                    <a:gd name="T18" fmla="*/ 19 w 129"/>
                    <a:gd name="T19" fmla="*/ 1 h 100"/>
                    <a:gd name="T20" fmla="*/ 16 w 129"/>
                    <a:gd name="T21" fmla="*/ 19 h 100"/>
                    <a:gd name="T22" fmla="*/ 0 w 129"/>
                    <a:gd name="T23" fmla="*/ 31 h 100"/>
                    <a:gd name="T24" fmla="*/ 16 w 129"/>
                    <a:gd name="T25" fmla="*/ 54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9" h="100">
                      <a:moveTo>
                        <a:pt x="16" y="54"/>
                      </a:moveTo>
                      <a:cubicBezTo>
                        <a:pt x="13" y="63"/>
                        <a:pt x="32" y="64"/>
                        <a:pt x="24" y="67"/>
                      </a:cubicBezTo>
                      <a:cubicBezTo>
                        <a:pt x="24" y="71"/>
                        <a:pt x="27" y="90"/>
                        <a:pt x="34" y="93"/>
                      </a:cubicBezTo>
                      <a:cubicBezTo>
                        <a:pt x="41" y="96"/>
                        <a:pt x="56" y="87"/>
                        <a:pt x="64" y="87"/>
                      </a:cubicBezTo>
                      <a:cubicBezTo>
                        <a:pt x="71" y="90"/>
                        <a:pt x="75" y="100"/>
                        <a:pt x="85" y="93"/>
                      </a:cubicBezTo>
                      <a:cubicBezTo>
                        <a:pt x="95" y="86"/>
                        <a:pt x="118" y="56"/>
                        <a:pt x="123" y="45"/>
                      </a:cubicBezTo>
                      <a:cubicBezTo>
                        <a:pt x="128" y="34"/>
                        <a:pt x="129" y="31"/>
                        <a:pt x="118" y="24"/>
                      </a:cubicBezTo>
                      <a:cubicBezTo>
                        <a:pt x="96" y="27"/>
                        <a:pt x="71" y="0"/>
                        <a:pt x="58" y="4"/>
                      </a:cubicBezTo>
                      <a:cubicBezTo>
                        <a:pt x="46" y="2"/>
                        <a:pt x="54" y="10"/>
                        <a:pt x="48" y="10"/>
                      </a:cubicBezTo>
                      <a:cubicBezTo>
                        <a:pt x="42" y="10"/>
                        <a:pt x="24" y="0"/>
                        <a:pt x="19" y="1"/>
                      </a:cubicBezTo>
                      <a:cubicBezTo>
                        <a:pt x="14" y="2"/>
                        <a:pt x="19" y="14"/>
                        <a:pt x="16" y="19"/>
                      </a:cubicBezTo>
                      <a:cubicBezTo>
                        <a:pt x="13" y="24"/>
                        <a:pt x="0" y="25"/>
                        <a:pt x="0" y="31"/>
                      </a:cubicBezTo>
                      <a:cubicBezTo>
                        <a:pt x="0" y="37"/>
                        <a:pt x="13" y="49"/>
                        <a:pt x="16" y="54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9046" name="Group 134"/>
              <p:cNvGrpSpPr>
                <a:grpSpLocks/>
              </p:cNvGrpSpPr>
              <p:nvPr/>
            </p:nvGrpSpPr>
            <p:grpSpPr bwMode="auto">
              <a:xfrm>
                <a:off x="3356" y="912"/>
                <a:ext cx="1851" cy="2746"/>
                <a:chOff x="3356" y="912"/>
                <a:chExt cx="1851" cy="2746"/>
              </a:xfrm>
            </p:grpSpPr>
            <p:sp>
              <p:nvSpPr>
                <p:cNvPr id="39047" name="Freeform 135"/>
                <p:cNvSpPr>
                  <a:spLocks/>
                </p:cNvSpPr>
                <p:nvPr/>
              </p:nvSpPr>
              <p:spPr bwMode="gray">
                <a:xfrm>
                  <a:off x="3356" y="1317"/>
                  <a:ext cx="1747" cy="2341"/>
                </a:xfrm>
                <a:custGeom>
                  <a:avLst/>
                  <a:gdLst>
                    <a:gd name="T0" fmla="*/ 73 w 1747"/>
                    <a:gd name="T1" fmla="*/ 204 h 2341"/>
                    <a:gd name="T2" fmla="*/ 103 w 1747"/>
                    <a:gd name="T3" fmla="*/ 279 h 2341"/>
                    <a:gd name="T4" fmla="*/ 75 w 1747"/>
                    <a:gd name="T5" fmla="*/ 387 h 2341"/>
                    <a:gd name="T6" fmla="*/ 117 w 1747"/>
                    <a:gd name="T7" fmla="*/ 492 h 2341"/>
                    <a:gd name="T8" fmla="*/ 255 w 1747"/>
                    <a:gd name="T9" fmla="*/ 343 h 2341"/>
                    <a:gd name="T10" fmla="*/ 292 w 1747"/>
                    <a:gd name="T11" fmla="*/ 367 h 2341"/>
                    <a:gd name="T12" fmla="*/ 469 w 1747"/>
                    <a:gd name="T13" fmla="*/ 468 h 2341"/>
                    <a:gd name="T14" fmla="*/ 559 w 1747"/>
                    <a:gd name="T15" fmla="*/ 790 h 2341"/>
                    <a:gd name="T16" fmla="*/ 690 w 1747"/>
                    <a:gd name="T17" fmla="*/ 936 h 2341"/>
                    <a:gd name="T18" fmla="*/ 808 w 1747"/>
                    <a:gd name="T19" fmla="*/ 1116 h 2341"/>
                    <a:gd name="T20" fmla="*/ 1036 w 1747"/>
                    <a:gd name="T21" fmla="*/ 1195 h 2341"/>
                    <a:gd name="T22" fmla="*/ 1138 w 1747"/>
                    <a:gd name="T23" fmla="*/ 1272 h 2341"/>
                    <a:gd name="T24" fmla="*/ 1111 w 1747"/>
                    <a:gd name="T25" fmla="*/ 1386 h 2341"/>
                    <a:gd name="T26" fmla="*/ 1240 w 1747"/>
                    <a:gd name="T27" fmla="*/ 1758 h 2341"/>
                    <a:gd name="T28" fmla="*/ 1228 w 1747"/>
                    <a:gd name="T29" fmla="*/ 1918 h 2341"/>
                    <a:gd name="T30" fmla="*/ 1204 w 1747"/>
                    <a:gd name="T31" fmla="*/ 2047 h 2341"/>
                    <a:gd name="T32" fmla="*/ 1236 w 1747"/>
                    <a:gd name="T33" fmla="*/ 2262 h 2341"/>
                    <a:gd name="T34" fmla="*/ 1254 w 1747"/>
                    <a:gd name="T35" fmla="*/ 2331 h 2341"/>
                    <a:gd name="T36" fmla="*/ 1326 w 1747"/>
                    <a:gd name="T37" fmla="*/ 2335 h 2341"/>
                    <a:gd name="T38" fmla="*/ 1288 w 1747"/>
                    <a:gd name="T39" fmla="*/ 2181 h 2341"/>
                    <a:gd name="T40" fmla="*/ 1342 w 1747"/>
                    <a:gd name="T41" fmla="*/ 2035 h 2341"/>
                    <a:gd name="T42" fmla="*/ 1438 w 1747"/>
                    <a:gd name="T43" fmla="*/ 1932 h 2341"/>
                    <a:gd name="T44" fmla="*/ 1548 w 1747"/>
                    <a:gd name="T45" fmla="*/ 1735 h 2341"/>
                    <a:gd name="T46" fmla="*/ 1747 w 1747"/>
                    <a:gd name="T47" fmla="*/ 1444 h 2341"/>
                    <a:gd name="T48" fmla="*/ 1542 w 1747"/>
                    <a:gd name="T49" fmla="*/ 1347 h 2341"/>
                    <a:gd name="T50" fmla="*/ 1384 w 1747"/>
                    <a:gd name="T51" fmla="*/ 1204 h 2341"/>
                    <a:gd name="T52" fmla="*/ 1194 w 1747"/>
                    <a:gd name="T53" fmla="*/ 1188 h 2341"/>
                    <a:gd name="T54" fmla="*/ 1099 w 1747"/>
                    <a:gd name="T55" fmla="*/ 1239 h 2341"/>
                    <a:gd name="T56" fmla="*/ 1038 w 1747"/>
                    <a:gd name="T57" fmla="*/ 1107 h 2341"/>
                    <a:gd name="T58" fmla="*/ 918 w 1747"/>
                    <a:gd name="T59" fmla="*/ 1099 h 2341"/>
                    <a:gd name="T60" fmla="*/ 1077 w 1747"/>
                    <a:gd name="T61" fmla="*/ 955 h 2341"/>
                    <a:gd name="T62" fmla="*/ 1117 w 1747"/>
                    <a:gd name="T63" fmla="*/ 927 h 2341"/>
                    <a:gd name="T64" fmla="*/ 1197 w 1747"/>
                    <a:gd name="T65" fmla="*/ 813 h 2341"/>
                    <a:gd name="T66" fmla="*/ 1243 w 1747"/>
                    <a:gd name="T67" fmla="*/ 745 h 2341"/>
                    <a:gd name="T68" fmla="*/ 1366 w 1747"/>
                    <a:gd name="T69" fmla="*/ 709 h 2341"/>
                    <a:gd name="T70" fmla="*/ 1249 w 1747"/>
                    <a:gd name="T71" fmla="*/ 666 h 2341"/>
                    <a:gd name="T72" fmla="*/ 1443 w 1747"/>
                    <a:gd name="T73" fmla="*/ 522 h 2341"/>
                    <a:gd name="T74" fmla="*/ 1273 w 1747"/>
                    <a:gd name="T75" fmla="*/ 408 h 2341"/>
                    <a:gd name="T76" fmla="*/ 1161 w 1747"/>
                    <a:gd name="T77" fmla="*/ 364 h 2341"/>
                    <a:gd name="T78" fmla="*/ 1128 w 1747"/>
                    <a:gd name="T79" fmla="*/ 589 h 2341"/>
                    <a:gd name="T80" fmla="*/ 969 w 1747"/>
                    <a:gd name="T81" fmla="*/ 420 h 2341"/>
                    <a:gd name="T82" fmla="*/ 1053 w 1747"/>
                    <a:gd name="T83" fmla="*/ 222 h 2341"/>
                    <a:gd name="T84" fmla="*/ 1110 w 1747"/>
                    <a:gd name="T85" fmla="*/ 138 h 2341"/>
                    <a:gd name="T86" fmla="*/ 1056 w 1747"/>
                    <a:gd name="T87" fmla="*/ 138 h 2341"/>
                    <a:gd name="T88" fmla="*/ 1003 w 1747"/>
                    <a:gd name="T89" fmla="*/ 64 h 2341"/>
                    <a:gd name="T90" fmla="*/ 954 w 1747"/>
                    <a:gd name="T91" fmla="*/ 114 h 2341"/>
                    <a:gd name="T92" fmla="*/ 901 w 1747"/>
                    <a:gd name="T93" fmla="*/ 127 h 2341"/>
                    <a:gd name="T94" fmla="*/ 804 w 1747"/>
                    <a:gd name="T95" fmla="*/ 108 h 2341"/>
                    <a:gd name="T96" fmla="*/ 694 w 1747"/>
                    <a:gd name="T97" fmla="*/ 153 h 2341"/>
                    <a:gd name="T98" fmla="*/ 573 w 1747"/>
                    <a:gd name="T99" fmla="*/ 61 h 2341"/>
                    <a:gd name="T100" fmla="*/ 448 w 1747"/>
                    <a:gd name="T101" fmla="*/ 96 h 2341"/>
                    <a:gd name="T102" fmla="*/ 241 w 1747"/>
                    <a:gd name="T103" fmla="*/ 64 h 2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747" h="2341">
                      <a:moveTo>
                        <a:pt x="106" y="40"/>
                      </a:moveTo>
                      <a:lnTo>
                        <a:pt x="76" y="88"/>
                      </a:lnTo>
                      <a:cubicBezTo>
                        <a:pt x="63" y="101"/>
                        <a:pt x="29" y="101"/>
                        <a:pt x="30" y="117"/>
                      </a:cubicBezTo>
                      <a:cubicBezTo>
                        <a:pt x="32" y="134"/>
                        <a:pt x="72" y="168"/>
                        <a:pt x="84" y="186"/>
                      </a:cubicBezTo>
                      <a:cubicBezTo>
                        <a:pt x="91" y="200"/>
                        <a:pt x="79" y="203"/>
                        <a:pt x="73" y="204"/>
                      </a:cubicBezTo>
                      <a:cubicBezTo>
                        <a:pt x="67" y="205"/>
                        <a:pt x="56" y="186"/>
                        <a:pt x="45" y="190"/>
                      </a:cubicBezTo>
                      <a:cubicBezTo>
                        <a:pt x="34" y="194"/>
                        <a:pt x="6" y="215"/>
                        <a:pt x="7" y="226"/>
                      </a:cubicBezTo>
                      <a:cubicBezTo>
                        <a:pt x="0" y="238"/>
                        <a:pt x="41" y="235"/>
                        <a:pt x="48" y="258"/>
                      </a:cubicBezTo>
                      <a:cubicBezTo>
                        <a:pt x="64" y="262"/>
                        <a:pt x="94" y="246"/>
                        <a:pt x="103" y="249"/>
                      </a:cubicBezTo>
                      <a:cubicBezTo>
                        <a:pt x="112" y="252"/>
                        <a:pt x="110" y="268"/>
                        <a:pt x="103" y="279"/>
                      </a:cubicBezTo>
                      <a:cubicBezTo>
                        <a:pt x="96" y="290"/>
                        <a:pt x="74" y="303"/>
                        <a:pt x="61" y="313"/>
                      </a:cubicBezTo>
                      <a:cubicBezTo>
                        <a:pt x="48" y="323"/>
                        <a:pt x="25" y="330"/>
                        <a:pt x="24" y="339"/>
                      </a:cubicBezTo>
                      <a:cubicBezTo>
                        <a:pt x="23" y="348"/>
                        <a:pt x="46" y="359"/>
                        <a:pt x="52" y="367"/>
                      </a:cubicBezTo>
                      <a:lnTo>
                        <a:pt x="57" y="390"/>
                      </a:lnTo>
                      <a:lnTo>
                        <a:pt x="75" y="387"/>
                      </a:lnTo>
                      <a:lnTo>
                        <a:pt x="90" y="423"/>
                      </a:lnTo>
                      <a:lnTo>
                        <a:pt x="147" y="405"/>
                      </a:lnTo>
                      <a:lnTo>
                        <a:pt x="141" y="433"/>
                      </a:lnTo>
                      <a:lnTo>
                        <a:pt x="73" y="498"/>
                      </a:lnTo>
                      <a:lnTo>
                        <a:pt x="117" y="492"/>
                      </a:lnTo>
                      <a:lnTo>
                        <a:pt x="169" y="442"/>
                      </a:lnTo>
                      <a:lnTo>
                        <a:pt x="202" y="418"/>
                      </a:lnTo>
                      <a:lnTo>
                        <a:pt x="196" y="391"/>
                      </a:lnTo>
                      <a:lnTo>
                        <a:pt x="228" y="343"/>
                      </a:lnTo>
                      <a:lnTo>
                        <a:pt x="255" y="343"/>
                      </a:lnTo>
                      <a:lnTo>
                        <a:pt x="225" y="370"/>
                      </a:lnTo>
                      <a:lnTo>
                        <a:pt x="220" y="405"/>
                      </a:lnTo>
                      <a:lnTo>
                        <a:pt x="265" y="387"/>
                      </a:lnTo>
                      <a:lnTo>
                        <a:pt x="273" y="355"/>
                      </a:lnTo>
                      <a:lnTo>
                        <a:pt x="292" y="367"/>
                      </a:lnTo>
                      <a:lnTo>
                        <a:pt x="357" y="387"/>
                      </a:lnTo>
                      <a:lnTo>
                        <a:pt x="376" y="385"/>
                      </a:lnTo>
                      <a:lnTo>
                        <a:pt x="418" y="441"/>
                      </a:lnTo>
                      <a:lnTo>
                        <a:pt x="438" y="415"/>
                      </a:lnTo>
                      <a:lnTo>
                        <a:pt x="469" y="468"/>
                      </a:lnTo>
                      <a:lnTo>
                        <a:pt x="489" y="489"/>
                      </a:lnTo>
                      <a:lnTo>
                        <a:pt x="492" y="528"/>
                      </a:lnTo>
                      <a:lnTo>
                        <a:pt x="528" y="585"/>
                      </a:lnTo>
                      <a:lnTo>
                        <a:pt x="577" y="607"/>
                      </a:lnTo>
                      <a:lnTo>
                        <a:pt x="559" y="790"/>
                      </a:lnTo>
                      <a:cubicBezTo>
                        <a:pt x="566" y="836"/>
                        <a:pt x="605" y="867"/>
                        <a:pt x="619" y="885"/>
                      </a:cubicBezTo>
                      <a:cubicBezTo>
                        <a:pt x="633" y="903"/>
                        <a:pt x="632" y="882"/>
                        <a:pt x="645" y="901"/>
                      </a:cubicBezTo>
                      <a:cubicBezTo>
                        <a:pt x="658" y="920"/>
                        <a:pt x="680" y="975"/>
                        <a:pt x="699" y="1002"/>
                      </a:cubicBezTo>
                      <a:cubicBezTo>
                        <a:pt x="718" y="1029"/>
                        <a:pt x="762" y="1074"/>
                        <a:pt x="760" y="1063"/>
                      </a:cubicBezTo>
                      <a:cubicBezTo>
                        <a:pt x="778" y="1078"/>
                        <a:pt x="702" y="961"/>
                        <a:pt x="690" y="936"/>
                      </a:cubicBezTo>
                      <a:lnTo>
                        <a:pt x="699" y="934"/>
                      </a:lnTo>
                      <a:lnTo>
                        <a:pt x="732" y="991"/>
                      </a:lnTo>
                      <a:lnTo>
                        <a:pt x="751" y="1000"/>
                      </a:lnTo>
                      <a:lnTo>
                        <a:pt x="798" y="1057"/>
                      </a:lnTo>
                      <a:lnTo>
                        <a:pt x="808" y="1116"/>
                      </a:lnTo>
                      <a:lnTo>
                        <a:pt x="868" y="1135"/>
                      </a:lnTo>
                      <a:lnTo>
                        <a:pt x="924" y="1161"/>
                      </a:lnTo>
                      <a:lnTo>
                        <a:pt x="963" y="1156"/>
                      </a:lnTo>
                      <a:lnTo>
                        <a:pt x="994" y="1191"/>
                      </a:lnTo>
                      <a:lnTo>
                        <a:pt x="1036" y="1195"/>
                      </a:lnTo>
                      <a:lnTo>
                        <a:pt x="1053" y="1245"/>
                      </a:lnTo>
                      <a:lnTo>
                        <a:pt x="1066" y="1245"/>
                      </a:lnTo>
                      <a:lnTo>
                        <a:pt x="1089" y="1266"/>
                      </a:lnTo>
                      <a:lnTo>
                        <a:pt x="1116" y="1260"/>
                      </a:lnTo>
                      <a:lnTo>
                        <a:pt x="1138" y="1272"/>
                      </a:lnTo>
                      <a:lnTo>
                        <a:pt x="1149" y="1249"/>
                      </a:lnTo>
                      <a:lnTo>
                        <a:pt x="1165" y="1264"/>
                      </a:lnTo>
                      <a:lnTo>
                        <a:pt x="1158" y="1317"/>
                      </a:lnTo>
                      <a:lnTo>
                        <a:pt x="1138" y="1341"/>
                      </a:lnTo>
                      <a:lnTo>
                        <a:pt x="1111" y="1386"/>
                      </a:lnTo>
                      <a:lnTo>
                        <a:pt x="1101" y="1426"/>
                      </a:lnTo>
                      <a:lnTo>
                        <a:pt x="1125" y="1467"/>
                      </a:lnTo>
                      <a:lnTo>
                        <a:pt x="1177" y="1573"/>
                      </a:lnTo>
                      <a:lnTo>
                        <a:pt x="1252" y="1615"/>
                      </a:lnTo>
                      <a:lnTo>
                        <a:pt x="1240" y="1758"/>
                      </a:lnTo>
                      <a:lnTo>
                        <a:pt x="1225" y="1845"/>
                      </a:lnTo>
                      <a:lnTo>
                        <a:pt x="1204" y="1933"/>
                      </a:lnTo>
                      <a:lnTo>
                        <a:pt x="1207" y="1968"/>
                      </a:lnTo>
                      <a:lnTo>
                        <a:pt x="1216" y="1942"/>
                      </a:lnTo>
                      <a:lnTo>
                        <a:pt x="1228" y="1918"/>
                      </a:lnTo>
                      <a:lnTo>
                        <a:pt x="1222" y="1971"/>
                      </a:lnTo>
                      <a:lnTo>
                        <a:pt x="1207" y="1980"/>
                      </a:lnTo>
                      <a:lnTo>
                        <a:pt x="1216" y="1990"/>
                      </a:lnTo>
                      <a:lnTo>
                        <a:pt x="1197" y="2017"/>
                      </a:lnTo>
                      <a:lnTo>
                        <a:pt x="1204" y="2047"/>
                      </a:lnTo>
                      <a:lnTo>
                        <a:pt x="1204" y="2086"/>
                      </a:lnTo>
                      <a:lnTo>
                        <a:pt x="1174" y="2172"/>
                      </a:lnTo>
                      <a:lnTo>
                        <a:pt x="1180" y="2236"/>
                      </a:lnTo>
                      <a:lnTo>
                        <a:pt x="1213" y="2274"/>
                      </a:lnTo>
                      <a:lnTo>
                        <a:pt x="1236" y="2262"/>
                      </a:lnTo>
                      <a:lnTo>
                        <a:pt x="1251" y="2274"/>
                      </a:lnTo>
                      <a:lnTo>
                        <a:pt x="1236" y="2293"/>
                      </a:lnTo>
                      <a:lnTo>
                        <a:pt x="1234" y="2316"/>
                      </a:lnTo>
                      <a:lnTo>
                        <a:pt x="1251" y="2313"/>
                      </a:lnTo>
                      <a:lnTo>
                        <a:pt x="1254" y="2331"/>
                      </a:lnTo>
                      <a:lnTo>
                        <a:pt x="1270" y="2334"/>
                      </a:lnTo>
                      <a:lnTo>
                        <a:pt x="1278" y="2320"/>
                      </a:lnTo>
                      <a:lnTo>
                        <a:pt x="1284" y="2341"/>
                      </a:lnTo>
                      <a:lnTo>
                        <a:pt x="1302" y="2329"/>
                      </a:lnTo>
                      <a:lnTo>
                        <a:pt x="1326" y="2335"/>
                      </a:lnTo>
                      <a:lnTo>
                        <a:pt x="1335" y="2319"/>
                      </a:lnTo>
                      <a:lnTo>
                        <a:pt x="1312" y="2284"/>
                      </a:lnTo>
                      <a:lnTo>
                        <a:pt x="1278" y="2272"/>
                      </a:lnTo>
                      <a:lnTo>
                        <a:pt x="1270" y="2214"/>
                      </a:lnTo>
                      <a:lnTo>
                        <a:pt x="1288" y="2181"/>
                      </a:lnTo>
                      <a:lnTo>
                        <a:pt x="1309" y="2167"/>
                      </a:lnTo>
                      <a:lnTo>
                        <a:pt x="1315" y="2137"/>
                      </a:lnTo>
                      <a:lnTo>
                        <a:pt x="1293" y="2116"/>
                      </a:lnTo>
                      <a:lnTo>
                        <a:pt x="1300" y="2095"/>
                      </a:lnTo>
                      <a:lnTo>
                        <a:pt x="1342" y="2035"/>
                      </a:lnTo>
                      <a:lnTo>
                        <a:pt x="1329" y="2007"/>
                      </a:lnTo>
                      <a:lnTo>
                        <a:pt x="1354" y="2005"/>
                      </a:lnTo>
                      <a:lnTo>
                        <a:pt x="1368" y="1966"/>
                      </a:lnTo>
                      <a:lnTo>
                        <a:pt x="1410" y="1966"/>
                      </a:lnTo>
                      <a:lnTo>
                        <a:pt x="1438" y="1932"/>
                      </a:lnTo>
                      <a:lnTo>
                        <a:pt x="1428" y="1897"/>
                      </a:lnTo>
                      <a:lnTo>
                        <a:pt x="1441" y="1897"/>
                      </a:lnTo>
                      <a:lnTo>
                        <a:pt x="1489" y="1881"/>
                      </a:lnTo>
                      <a:lnTo>
                        <a:pt x="1524" y="1812"/>
                      </a:lnTo>
                      <a:lnTo>
                        <a:pt x="1548" y="1735"/>
                      </a:lnTo>
                      <a:lnTo>
                        <a:pt x="1588" y="1711"/>
                      </a:lnTo>
                      <a:lnTo>
                        <a:pt x="1666" y="1657"/>
                      </a:lnTo>
                      <a:lnTo>
                        <a:pt x="1689" y="1566"/>
                      </a:lnTo>
                      <a:lnTo>
                        <a:pt x="1729" y="1494"/>
                      </a:lnTo>
                      <a:lnTo>
                        <a:pt x="1747" y="1444"/>
                      </a:lnTo>
                      <a:lnTo>
                        <a:pt x="1734" y="1417"/>
                      </a:lnTo>
                      <a:lnTo>
                        <a:pt x="1681" y="1398"/>
                      </a:lnTo>
                      <a:lnTo>
                        <a:pt x="1602" y="1369"/>
                      </a:lnTo>
                      <a:lnTo>
                        <a:pt x="1594" y="1359"/>
                      </a:lnTo>
                      <a:lnTo>
                        <a:pt x="1542" y="1347"/>
                      </a:lnTo>
                      <a:lnTo>
                        <a:pt x="1507" y="1369"/>
                      </a:lnTo>
                      <a:lnTo>
                        <a:pt x="1536" y="1329"/>
                      </a:lnTo>
                      <a:lnTo>
                        <a:pt x="1510" y="1288"/>
                      </a:lnTo>
                      <a:lnTo>
                        <a:pt x="1432" y="1252"/>
                      </a:lnTo>
                      <a:lnTo>
                        <a:pt x="1384" y="1204"/>
                      </a:lnTo>
                      <a:lnTo>
                        <a:pt x="1348" y="1186"/>
                      </a:lnTo>
                      <a:lnTo>
                        <a:pt x="1303" y="1203"/>
                      </a:lnTo>
                      <a:lnTo>
                        <a:pt x="1264" y="1162"/>
                      </a:lnTo>
                      <a:lnTo>
                        <a:pt x="1228" y="1171"/>
                      </a:lnTo>
                      <a:lnTo>
                        <a:pt x="1194" y="1188"/>
                      </a:lnTo>
                      <a:lnTo>
                        <a:pt x="1167" y="1216"/>
                      </a:lnTo>
                      <a:lnTo>
                        <a:pt x="1165" y="1242"/>
                      </a:lnTo>
                      <a:lnTo>
                        <a:pt x="1153" y="1237"/>
                      </a:lnTo>
                      <a:lnTo>
                        <a:pt x="1126" y="1246"/>
                      </a:lnTo>
                      <a:lnTo>
                        <a:pt x="1099" y="1239"/>
                      </a:lnTo>
                      <a:lnTo>
                        <a:pt x="1083" y="1218"/>
                      </a:lnTo>
                      <a:lnTo>
                        <a:pt x="1087" y="1180"/>
                      </a:lnTo>
                      <a:lnTo>
                        <a:pt x="1086" y="1153"/>
                      </a:lnTo>
                      <a:lnTo>
                        <a:pt x="1032" y="1143"/>
                      </a:lnTo>
                      <a:lnTo>
                        <a:pt x="1038" y="1107"/>
                      </a:lnTo>
                      <a:lnTo>
                        <a:pt x="1053" y="1075"/>
                      </a:lnTo>
                      <a:lnTo>
                        <a:pt x="999" y="1074"/>
                      </a:lnTo>
                      <a:lnTo>
                        <a:pt x="990" y="1102"/>
                      </a:lnTo>
                      <a:lnTo>
                        <a:pt x="958" y="1111"/>
                      </a:lnTo>
                      <a:lnTo>
                        <a:pt x="918" y="1099"/>
                      </a:lnTo>
                      <a:lnTo>
                        <a:pt x="906" y="1030"/>
                      </a:lnTo>
                      <a:lnTo>
                        <a:pt x="916" y="984"/>
                      </a:lnTo>
                      <a:lnTo>
                        <a:pt x="969" y="961"/>
                      </a:lnTo>
                      <a:lnTo>
                        <a:pt x="1015" y="952"/>
                      </a:lnTo>
                      <a:lnTo>
                        <a:pt x="1077" y="955"/>
                      </a:lnTo>
                      <a:lnTo>
                        <a:pt x="1098" y="1011"/>
                      </a:lnTo>
                      <a:lnTo>
                        <a:pt x="1132" y="1038"/>
                      </a:lnTo>
                      <a:lnTo>
                        <a:pt x="1140" y="1015"/>
                      </a:lnTo>
                      <a:lnTo>
                        <a:pt x="1120" y="961"/>
                      </a:lnTo>
                      <a:lnTo>
                        <a:pt x="1117" y="927"/>
                      </a:lnTo>
                      <a:lnTo>
                        <a:pt x="1156" y="895"/>
                      </a:lnTo>
                      <a:lnTo>
                        <a:pt x="1179" y="873"/>
                      </a:lnTo>
                      <a:lnTo>
                        <a:pt x="1188" y="859"/>
                      </a:lnTo>
                      <a:lnTo>
                        <a:pt x="1182" y="837"/>
                      </a:lnTo>
                      <a:lnTo>
                        <a:pt x="1197" y="813"/>
                      </a:lnTo>
                      <a:lnTo>
                        <a:pt x="1210" y="826"/>
                      </a:lnTo>
                      <a:lnTo>
                        <a:pt x="1210" y="780"/>
                      </a:lnTo>
                      <a:lnTo>
                        <a:pt x="1234" y="772"/>
                      </a:lnTo>
                      <a:lnTo>
                        <a:pt x="1264" y="766"/>
                      </a:lnTo>
                      <a:lnTo>
                        <a:pt x="1243" y="745"/>
                      </a:lnTo>
                      <a:lnTo>
                        <a:pt x="1300" y="703"/>
                      </a:lnTo>
                      <a:lnTo>
                        <a:pt x="1330" y="694"/>
                      </a:lnTo>
                      <a:lnTo>
                        <a:pt x="1311" y="715"/>
                      </a:lnTo>
                      <a:lnTo>
                        <a:pt x="1312" y="730"/>
                      </a:lnTo>
                      <a:lnTo>
                        <a:pt x="1366" y="709"/>
                      </a:lnTo>
                      <a:lnTo>
                        <a:pt x="1330" y="664"/>
                      </a:lnTo>
                      <a:lnTo>
                        <a:pt x="1326" y="651"/>
                      </a:lnTo>
                      <a:lnTo>
                        <a:pt x="1333" y="627"/>
                      </a:lnTo>
                      <a:lnTo>
                        <a:pt x="1311" y="619"/>
                      </a:lnTo>
                      <a:lnTo>
                        <a:pt x="1249" y="666"/>
                      </a:lnTo>
                      <a:lnTo>
                        <a:pt x="1309" y="604"/>
                      </a:lnTo>
                      <a:lnTo>
                        <a:pt x="1407" y="603"/>
                      </a:lnTo>
                      <a:lnTo>
                        <a:pt x="1414" y="573"/>
                      </a:lnTo>
                      <a:lnTo>
                        <a:pt x="1440" y="568"/>
                      </a:lnTo>
                      <a:lnTo>
                        <a:pt x="1443" y="522"/>
                      </a:lnTo>
                      <a:lnTo>
                        <a:pt x="1423" y="498"/>
                      </a:lnTo>
                      <a:lnTo>
                        <a:pt x="1396" y="502"/>
                      </a:lnTo>
                      <a:cubicBezTo>
                        <a:pt x="1381" y="481"/>
                        <a:pt x="1347" y="388"/>
                        <a:pt x="1333" y="372"/>
                      </a:cubicBezTo>
                      <a:cubicBezTo>
                        <a:pt x="1319" y="356"/>
                        <a:pt x="1324" y="417"/>
                        <a:pt x="1311" y="408"/>
                      </a:cubicBezTo>
                      <a:lnTo>
                        <a:pt x="1273" y="408"/>
                      </a:lnTo>
                      <a:lnTo>
                        <a:pt x="1276" y="361"/>
                      </a:lnTo>
                      <a:lnTo>
                        <a:pt x="1254" y="331"/>
                      </a:lnTo>
                      <a:lnTo>
                        <a:pt x="1228" y="310"/>
                      </a:lnTo>
                      <a:cubicBezTo>
                        <a:pt x="1212" y="308"/>
                        <a:pt x="1167" y="310"/>
                        <a:pt x="1156" y="319"/>
                      </a:cubicBezTo>
                      <a:cubicBezTo>
                        <a:pt x="1144" y="328"/>
                        <a:pt x="1161" y="332"/>
                        <a:pt x="1161" y="364"/>
                      </a:cubicBezTo>
                      <a:cubicBezTo>
                        <a:pt x="1161" y="379"/>
                        <a:pt x="1155" y="389"/>
                        <a:pt x="1155" y="408"/>
                      </a:cubicBezTo>
                      <a:cubicBezTo>
                        <a:pt x="1155" y="427"/>
                        <a:pt x="1167" y="458"/>
                        <a:pt x="1164" y="477"/>
                      </a:cubicBezTo>
                      <a:lnTo>
                        <a:pt x="1135" y="520"/>
                      </a:lnTo>
                      <a:lnTo>
                        <a:pt x="1150" y="571"/>
                      </a:lnTo>
                      <a:lnTo>
                        <a:pt x="1128" y="589"/>
                      </a:lnTo>
                      <a:lnTo>
                        <a:pt x="1090" y="519"/>
                      </a:lnTo>
                      <a:lnTo>
                        <a:pt x="1084" y="492"/>
                      </a:lnTo>
                      <a:lnTo>
                        <a:pt x="1030" y="493"/>
                      </a:lnTo>
                      <a:lnTo>
                        <a:pt x="996" y="466"/>
                      </a:lnTo>
                      <a:lnTo>
                        <a:pt x="969" y="420"/>
                      </a:lnTo>
                      <a:cubicBezTo>
                        <a:pt x="960" y="407"/>
                        <a:pt x="938" y="405"/>
                        <a:pt x="940" y="388"/>
                      </a:cubicBezTo>
                      <a:cubicBezTo>
                        <a:pt x="943" y="373"/>
                        <a:pt x="970" y="339"/>
                        <a:pt x="982" y="319"/>
                      </a:cubicBezTo>
                      <a:lnTo>
                        <a:pt x="1005" y="295"/>
                      </a:lnTo>
                      <a:lnTo>
                        <a:pt x="1027" y="300"/>
                      </a:lnTo>
                      <a:lnTo>
                        <a:pt x="1053" y="222"/>
                      </a:lnTo>
                      <a:lnTo>
                        <a:pt x="1024" y="199"/>
                      </a:lnTo>
                      <a:lnTo>
                        <a:pt x="1074" y="207"/>
                      </a:lnTo>
                      <a:lnTo>
                        <a:pt x="1111" y="195"/>
                      </a:lnTo>
                      <a:lnTo>
                        <a:pt x="1129" y="156"/>
                      </a:lnTo>
                      <a:lnTo>
                        <a:pt x="1110" y="138"/>
                      </a:lnTo>
                      <a:lnTo>
                        <a:pt x="1129" y="108"/>
                      </a:lnTo>
                      <a:lnTo>
                        <a:pt x="1108" y="79"/>
                      </a:lnTo>
                      <a:lnTo>
                        <a:pt x="1086" y="72"/>
                      </a:lnTo>
                      <a:lnTo>
                        <a:pt x="1074" y="139"/>
                      </a:lnTo>
                      <a:lnTo>
                        <a:pt x="1056" y="138"/>
                      </a:lnTo>
                      <a:lnTo>
                        <a:pt x="1047" y="93"/>
                      </a:lnTo>
                      <a:lnTo>
                        <a:pt x="1027" y="118"/>
                      </a:lnTo>
                      <a:lnTo>
                        <a:pt x="1018" y="93"/>
                      </a:lnTo>
                      <a:lnTo>
                        <a:pt x="999" y="97"/>
                      </a:lnTo>
                      <a:lnTo>
                        <a:pt x="1003" y="64"/>
                      </a:lnTo>
                      <a:lnTo>
                        <a:pt x="972" y="0"/>
                      </a:lnTo>
                      <a:lnTo>
                        <a:pt x="946" y="16"/>
                      </a:lnTo>
                      <a:lnTo>
                        <a:pt x="936" y="60"/>
                      </a:lnTo>
                      <a:lnTo>
                        <a:pt x="960" y="90"/>
                      </a:lnTo>
                      <a:lnTo>
                        <a:pt x="954" y="114"/>
                      </a:lnTo>
                      <a:lnTo>
                        <a:pt x="981" y="132"/>
                      </a:lnTo>
                      <a:lnTo>
                        <a:pt x="960" y="150"/>
                      </a:lnTo>
                      <a:lnTo>
                        <a:pt x="933" y="154"/>
                      </a:lnTo>
                      <a:lnTo>
                        <a:pt x="931" y="123"/>
                      </a:lnTo>
                      <a:lnTo>
                        <a:pt x="901" y="127"/>
                      </a:lnTo>
                      <a:lnTo>
                        <a:pt x="906" y="150"/>
                      </a:lnTo>
                      <a:lnTo>
                        <a:pt x="856" y="156"/>
                      </a:lnTo>
                      <a:lnTo>
                        <a:pt x="838" y="133"/>
                      </a:lnTo>
                      <a:lnTo>
                        <a:pt x="817" y="130"/>
                      </a:lnTo>
                      <a:lnTo>
                        <a:pt x="804" y="108"/>
                      </a:lnTo>
                      <a:lnTo>
                        <a:pt x="772" y="127"/>
                      </a:lnTo>
                      <a:lnTo>
                        <a:pt x="777" y="187"/>
                      </a:lnTo>
                      <a:lnTo>
                        <a:pt x="751" y="141"/>
                      </a:lnTo>
                      <a:lnTo>
                        <a:pt x="726" y="154"/>
                      </a:lnTo>
                      <a:lnTo>
                        <a:pt x="694" y="153"/>
                      </a:lnTo>
                      <a:lnTo>
                        <a:pt x="706" y="120"/>
                      </a:lnTo>
                      <a:lnTo>
                        <a:pt x="685" y="97"/>
                      </a:lnTo>
                      <a:lnTo>
                        <a:pt x="678" y="115"/>
                      </a:lnTo>
                      <a:lnTo>
                        <a:pt x="600" y="69"/>
                      </a:lnTo>
                      <a:lnTo>
                        <a:pt x="573" y="61"/>
                      </a:lnTo>
                      <a:lnTo>
                        <a:pt x="570" y="79"/>
                      </a:lnTo>
                      <a:cubicBezTo>
                        <a:pt x="563" y="76"/>
                        <a:pt x="544" y="36"/>
                        <a:pt x="532" y="42"/>
                      </a:cubicBezTo>
                      <a:cubicBezTo>
                        <a:pt x="520" y="48"/>
                        <a:pt x="542" y="53"/>
                        <a:pt x="526" y="67"/>
                      </a:cubicBezTo>
                      <a:lnTo>
                        <a:pt x="508" y="60"/>
                      </a:lnTo>
                      <a:lnTo>
                        <a:pt x="448" y="96"/>
                      </a:lnTo>
                      <a:lnTo>
                        <a:pt x="420" y="106"/>
                      </a:lnTo>
                      <a:lnTo>
                        <a:pt x="345" y="67"/>
                      </a:lnTo>
                      <a:lnTo>
                        <a:pt x="309" y="70"/>
                      </a:lnTo>
                      <a:cubicBezTo>
                        <a:pt x="292" y="66"/>
                        <a:pt x="252" y="41"/>
                        <a:pt x="241" y="40"/>
                      </a:cubicBezTo>
                      <a:cubicBezTo>
                        <a:pt x="230" y="39"/>
                        <a:pt x="248" y="65"/>
                        <a:pt x="241" y="64"/>
                      </a:cubicBezTo>
                      <a:lnTo>
                        <a:pt x="196" y="31"/>
                      </a:lnTo>
                      <a:lnTo>
                        <a:pt x="166" y="19"/>
                      </a:lnTo>
                      <a:lnTo>
                        <a:pt x="145" y="31"/>
                      </a:lnTo>
                      <a:lnTo>
                        <a:pt x="106" y="40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48" name="Freeform 136"/>
                <p:cNvSpPr>
                  <a:spLocks/>
                </p:cNvSpPr>
                <p:nvPr/>
              </p:nvSpPr>
              <p:spPr bwMode="gray">
                <a:xfrm>
                  <a:off x="4005" y="1254"/>
                  <a:ext cx="239" cy="182"/>
                </a:xfrm>
                <a:custGeom>
                  <a:avLst/>
                  <a:gdLst>
                    <a:gd name="T0" fmla="*/ 30 w 239"/>
                    <a:gd name="T1" fmla="*/ 14 h 182"/>
                    <a:gd name="T2" fmla="*/ 2 w 239"/>
                    <a:gd name="T3" fmla="*/ 67 h 182"/>
                    <a:gd name="T4" fmla="*/ 44 w 239"/>
                    <a:gd name="T5" fmla="*/ 79 h 182"/>
                    <a:gd name="T6" fmla="*/ 6 w 239"/>
                    <a:gd name="T7" fmla="*/ 94 h 182"/>
                    <a:gd name="T8" fmla="*/ 39 w 239"/>
                    <a:gd name="T9" fmla="*/ 114 h 182"/>
                    <a:gd name="T10" fmla="*/ 50 w 239"/>
                    <a:gd name="T11" fmla="*/ 106 h 182"/>
                    <a:gd name="T12" fmla="*/ 75 w 239"/>
                    <a:gd name="T13" fmla="*/ 103 h 182"/>
                    <a:gd name="T14" fmla="*/ 83 w 239"/>
                    <a:gd name="T15" fmla="*/ 126 h 182"/>
                    <a:gd name="T16" fmla="*/ 30 w 239"/>
                    <a:gd name="T17" fmla="*/ 127 h 182"/>
                    <a:gd name="T18" fmla="*/ 26 w 239"/>
                    <a:gd name="T19" fmla="*/ 150 h 182"/>
                    <a:gd name="T20" fmla="*/ 99 w 239"/>
                    <a:gd name="T21" fmla="*/ 180 h 182"/>
                    <a:gd name="T22" fmla="*/ 110 w 239"/>
                    <a:gd name="T23" fmla="*/ 182 h 182"/>
                    <a:gd name="T24" fmla="*/ 128 w 239"/>
                    <a:gd name="T25" fmla="*/ 169 h 182"/>
                    <a:gd name="T26" fmla="*/ 155 w 239"/>
                    <a:gd name="T27" fmla="*/ 162 h 182"/>
                    <a:gd name="T28" fmla="*/ 173 w 239"/>
                    <a:gd name="T29" fmla="*/ 165 h 182"/>
                    <a:gd name="T30" fmla="*/ 215 w 239"/>
                    <a:gd name="T31" fmla="*/ 162 h 182"/>
                    <a:gd name="T32" fmla="*/ 193 w 239"/>
                    <a:gd name="T33" fmla="*/ 143 h 182"/>
                    <a:gd name="T34" fmla="*/ 233 w 239"/>
                    <a:gd name="T35" fmla="*/ 145 h 182"/>
                    <a:gd name="T36" fmla="*/ 230 w 239"/>
                    <a:gd name="T37" fmla="*/ 126 h 182"/>
                    <a:gd name="T38" fmla="*/ 183 w 239"/>
                    <a:gd name="T39" fmla="*/ 109 h 182"/>
                    <a:gd name="T40" fmla="*/ 176 w 239"/>
                    <a:gd name="T41" fmla="*/ 78 h 182"/>
                    <a:gd name="T42" fmla="*/ 171 w 239"/>
                    <a:gd name="T43" fmla="*/ 43 h 182"/>
                    <a:gd name="T44" fmla="*/ 152 w 239"/>
                    <a:gd name="T45" fmla="*/ 21 h 182"/>
                    <a:gd name="T46" fmla="*/ 138 w 239"/>
                    <a:gd name="T47" fmla="*/ 28 h 182"/>
                    <a:gd name="T48" fmla="*/ 117 w 239"/>
                    <a:gd name="T49" fmla="*/ 13 h 182"/>
                    <a:gd name="T50" fmla="*/ 102 w 239"/>
                    <a:gd name="T51" fmla="*/ 31 h 182"/>
                    <a:gd name="T52" fmla="*/ 89 w 239"/>
                    <a:gd name="T53" fmla="*/ 7 h 182"/>
                    <a:gd name="T54" fmla="*/ 69 w 239"/>
                    <a:gd name="T55" fmla="*/ 34 h 182"/>
                    <a:gd name="T56" fmla="*/ 65 w 239"/>
                    <a:gd name="T57" fmla="*/ 3 h 182"/>
                    <a:gd name="T58" fmla="*/ 51 w 239"/>
                    <a:gd name="T59" fmla="*/ 0 h 182"/>
                    <a:gd name="T60" fmla="*/ 30 w 239"/>
                    <a:gd name="T61" fmla="*/ 14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39" h="182">
                      <a:moveTo>
                        <a:pt x="30" y="14"/>
                      </a:moveTo>
                      <a:cubicBezTo>
                        <a:pt x="0" y="30"/>
                        <a:pt x="12" y="51"/>
                        <a:pt x="2" y="67"/>
                      </a:cubicBezTo>
                      <a:cubicBezTo>
                        <a:pt x="0" y="72"/>
                        <a:pt x="47" y="74"/>
                        <a:pt x="44" y="79"/>
                      </a:cubicBezTo>
                      <a:cubicBezTo>
                        <a:pt x="43" y="81"/>
                        <a:pt x="6" y="94"/>
                        <a:pt x="6" y="94"/>
                      </a:cubicBezTo>
                      <a:cubicBezTo>
                        <a:pt x="17" y="118"/>
                        <a:pt x="25" y="110"/>
                        <a:pt x="39" y="114"/>
                      </a:cubicBezTo>
                      <a:cubicBezTo>
                        <a:pt x="42" y="114"/>
                        <a:pt x="50" y="106"/>
                        <a:pt x="50" y="106"/>
                      </a:cubicBezTo>
                      <a:cubicBezTo>
                        <a:pt x="56" y="97"/>
                        <a:pt x="72" y="117"/>
                        <a:pt x="75" y="103"/>
                      </a:cubicBezTo>
                      <a:cubicBezTo>
                        <a:pt x="80" y="106"/>
                        <a:pt x="88" y="119"/>
                        <a:pt x="83" y="126"/>
                      </a:cubicBezTo>
                      <a:cubicBezTo>
                        <a:pt x="84" y="141"/>
                        <a:pt x="22" y="125"/>
                        <a:pt x="30" y="127"/>
                      </a:cubicBezTo>
                      <a:cubicBezTo>
                        <a:pt x="25" y="131"/>
                        <a:pt x="14" y="141"/>
                        <a:pt x="26" y="150"/>
                      </a:cubicBezTo>
                      <a:cubicBezTo>
                        <a:pt x="38" y="159"/>
                        <a:pt x="85" y="175"/>
                        <a:pt x="99" y="180"/>
                      </a:cubicBezTo>
                      <a:cubicBezTo>
                        <a:pt x="102" y="179"/>
                        <a:pt x="110" y="182"/>
                        <a:pt x="110" y="182"/>
                      </a:cubicBezTo>
                      <a:cubicBezTo>
                        <a:pt x="121" y="174"/>
                        <a:pt x="121" y="181"/>
                        <a:pt x="128" y="169"/>
                      </a:cubicBezTo>
                      <a:cubicBezTo>
                        <a:pt x="136" y="167"/>
                        <a:pt x="147" y="161"/>
                        <a:pt x="155" y="162"/>
                      </a:cubicBezTo>
                      <a:cubicBezTo>
                        <a:pt x="160" y="163"/>
                        <a:pt x="173" y="165"/>
                        <a:pt x="173" y="165"/>
                      </a:cubicBezTo>
                      <a:cubicBezTo>
                        <a:pt x="179" y="166"/>
                        <a:pt x="212" y="166"/>
                        <a:pt x="215" y="162"/>
                      </a:cubicBezTo>
                      <a:cubicBezTo>
                        <a:pt x="218" y="158"/>
                        <a:pt x="190" y="146"/>
                        <a:pt x="193" y="143"/>
                      </a:cubicBezTo>
                      <a:cubicBezTo>
                        <a:pt x="199" y="138"/>
                        <a:pt x="227" y="148"/>
                        <a:pt x="233" y="145"/>
                      </a:cubicBezTo>
                      <a:cubicBezTo>
                        <a:pt x="239" y="142"/>
                        <a:pt x="238" y="132"/>
                        <a:pt x="230" y="126"/>
                      </a:cubicBezTo>
                      <a:cubicBezTo>
                        <a:pt x="226" y="118"/>
                        <a:pt x="183" y="118"/>
                        <a:pt x="183" y="109"/>
                      </a:cubicBezTo>
                      <a:cubicBezTo>
                        <a:pt x="183" y="102"/>
                        <a:pt x="176" y="78"/>
                        <a:pt x="176" y="78"/>
                      </a:cubicBezTo>
                      <a:cubicBezTo>
                        <a:pt x="173" y="62"/>
                        <a:pt x="180" y="61"/>
                        <a:pt x="171" y="43"/>
                      </a:cubicBezTo>
                      <a:cubicBezTo>
                        <a:pt x="165" y="34"/>
                        <a:pt x="160" y="19"/>
                        <a:pt x="152" y="21"/>
                      </a:cubicBezTo>
                      <a:cubicBezTo>
                        <a:pt x="146" y="27"/>
                        <a:pt x="146" y="30"/>
                        <a:pt x="138" y="28"/>
                      </a:cubicBezTo>
                      <a:cubicBezTo>
                        <a:pt x="132" y="32"/>
                        <a:pt x="123" y="12"/>
                        <a:pt x="117" y="13"/>
                      </a:cubicBezTo>
                      <a:cubicBezTo>
                        <a:pt x="111" y="14"/>
                        <a:pt x="107" y="32"/>
                        <a:pt x="102" y="31"/>
                      </a:cubicBezTo>
                      <a:cubicBezTo>
                        <a:pt x="97" y="30"/>
                        <a:pt x="99" y="4"/>
                        <a:pt x="89" y="7"/>
                      </a:cubicBezTo>
                      <a:cubicBezTo>
                        <a:pt x="79" y="10"/>
                        <a:pt x="73" y="35"/>
                        <a:pt x="69" y="34"/>
                      </a:cubicBezTo>
                      <a:cubicBezTo>
                        <a:pt x="60" y="41"/>
                        <a:pt x="75" y="3"/>
                        <a:pt x="65" y="3"/>
                      </a:cubicBezTo>
                      <a:cubicBezTo>
                        <a:pt x="62" y="1"/>
                        <a:pt x="54" y="0"/>
                        <a:pt x="51" y="0"/>
                      </a:cubicBezTo>
                      <a:cubicBezTo>
                        <a:pt x="45" y="0"/>
                        <a:pt x="41" y="24"/>
                        <a:pt x="30" y="14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49" name="Freeform 137"/>
                <p:cNvSpPr>
                  <a:spLocks/>
                </p:cNvSpPr>
                <p:nvPr/>
              </p:nvSpPr>
              <p:spPr bwMode="gray">
                <a:xfrm>
                  <a:off x="4469" y="1287"/>
                  <a:ext cx="284" cy="332"/>
                </a:xfrm>
                <a:custGeom>
                  <a:avLst/>
                  <a:gdLst>
                    <a:gd name="T0" fmla="*/ 12 w 284"/>
                    <a:gd name="T1" fmla="*/ 24 h 332"/>
                    <a:gd name="T2" fmla="*/ 8 w 284"/>
                    <a:gd name="T3" fmla="*/ 49 h 332"/>
                    <a:gd name="T4" fmla="*/ 0 w 284"/>
                    <a:gd name="T5" fmla="*/ 73 h 332"/>
                    <a:gd name="T6" fmla="*/ 45 w 284"/>
                    <a:gd name="T7" fmla="*/ 123 h 332"/>
                    <a:gd name="T8" fmla="*/ 67 w 284"/>
                    <a:gd name="T9" fmla="*/ 127 h 332"/>
                    <a:gd name="T10" fmla="*/ 91 w 284"/>
                    <a:gd name="T11" fmla="*/ 139 h 332"/>
                    <a:gd name="T12" fmla="*/ 96 w 284"/>
                    <a:gd name="T13" fmla="*/ 113 h 332"/>
                    <a:gd name="T14" fmla="*/ 116 w 284"/>
                    <a:gd name="T15" fmla="*/ 130 h 332"/>
                    <a:gd name="T16" fmla="*/ 137 w 284"/>
                    <a:gd name="T17" fmla="*/ 164 h 332"/>
                    <a:gd name="T18" fmla="*/ 156 w 284"/>
                    <a:gd name="T19" fmla="*/ 207 h 332"/>
                    <a:gd name="T20" fmla="*/ 144 w 284"/>
                    <a:gd name="T21" fmla="*/ 244 h 332"/>
                    <a:gd name="T22" fmla="*/ 118 w 284"/>
                    <a:gd name="T23" fmla="*/ 245 h 332"/>
                    <a:gd name="T24" fmla="*/ 112 w 284"/>
                    <a:gd name="T25" fmla="*/ 256 h 332"/>
                    <a:gd name="T26" fmla="*/ 115 w 284"/>
                    <a:gd name="T27" fmla="*/ 277 h 332"/>
                    <a:gd name="T28" fmla="*/ 139 w 284"/>
                    <a:gd name="T29" fmla="*/ 277 h 332"/>
                    <a:gd name="T30" fmla="*/ 157 w 284"/>
                    <a:gd name="T31" fmla="*/ 285 h 332"/>
                    <a:gd name="T32" fmla="*/ 189 w 284"/>
                    <a:gd name="T33" fmla="*/ 317 h 332"/>
                    <a:gd name="T34" fmla="*/ 198 w 284"/>
                    <a:gd name="T35" fmla="*/ 319 h 332"/>
                    <a:gd name="T36" fmla="*/ 208 w 284"/>
                    <a:gd name="T37" fmla="*/ 320 h 332"/>
                    <a:gd name="T38" fmla="*/ 226 w 284"/>
                    <a:gd name="T39" fmla="*/ 332 h 332"/>
                    <a:gd name="T40" fmla="*/ 217 w 284"/>
                    <a:gd name="T41" fmla="*/ 306 h 332"/>
                    <a:gd name="T42" fmla="*/ 247 w 284"/>
                    <a:gd name="T43" fmla="*/ 321 h 332"/>
                    <a:gd name="T44" fmla="*/ 249 w 284"/>
                    <a:gd name="T45" fmla="*/ 283 h 332"/>
                    <a:gd name="T46" fmla="*/ 217 w 284"/>
                    <a:gd name="T47" fmla="*/ 261 h 332"/>
                    <a:gd name="T48" fmla="*/ 208 w 284"/>
                    <a:gd name="T49" fmla="*/ 234 h 332"/>
                    <a:gd name="T50" fmla="*/ 220 w 284"/>
                    <a:gd name="T51" fmla="*/ 223 h 332"/>
                    <a:gd name="T52" fmla="*/ 235 w 284"/>
                    <a:gd name="T53" fmla="*/ 259 h 332"/>
                    <a:gd name="T54" fmla="*/ 265 w 284"/>
                    <a:gd name="T55" fmla="*/ 249 h 332"/>
                    <a:gd name="T56" fmla="*/ 283 w 284"/>
                    <a:gd name="T57" fmla="*/ 234 h 332"/>
                    <a:gd name="T58" fmla="*/ 261 w 284"/>
                    <a:gd name="T59" fmla="*/ 214 h 332"/>
                    <a:gd name="T60" fmla="*/ 223 w 284"/>
                    <a:gd name="T61" fmla="*/ 181 h 332"/>
                    <a:gd name="T62" fmla="*/ 211 w 284"/>
                    <a:gd name="T63" fmla="*/ 174 h 332"/>
                    <a:gd name="T64" fmla="*/ 231 w 284"/>
                    <a:gd name="T65" fmla="*/ 157 h 332"/>
                    <a:gd name="T66" fmla="*/ 219 w 284"/>
                    <a:gd name="T67" fmla="*/ 126 h 332"/>
                    <a:gd name="T68" fmla="*/ 193 w 284"/>
                    <a:gd name="T69" fmla="*/ 101 h 332"/>
                    <a:gd name="T70" fmla="*/ 177 w 284"/>
                    <a:gd name="T71" fmla="*/ 94 h 332"/>
                    <a:gd name="T72" fmla="*/ 151 w 284"/>
                    <a:gd name="T73" fmla="*/ 78 h 332"/>
                    <a:gd name="T74" fmla="*/ 133 w 284"/>
                    <a:gd name="T75" fmla="*/ 55 h 332"/>
                    <a:gd name="T76" fmla="*/ 99 w 284"/>
                    <a:gd name="T77" fmla="*/ 49 h 332"/>
                    <a:gd name="T78" fmla="*/ 85 w 284"/>
                    <a:gd name="T79" fmla="*/ 49 h 332"/>
                    <a:gd name="T80" fmla="*/ 85 w 284"/>
                    <a:gd name="T81" fmla="*/ 19 h 332"/>
                    <a:gd name="T82" fmla="*/ 55 w 284"/>
                    <a:gd name="T83" fmla="*/ 36 h 332"/>
                    <a:gd name="T84" fmla="*/ 70 w 284"/>
                    <a:gd name="T85" fmla="*/ 99 h 332"/>
                    <a:gd name="T86" fmla="*/ 51 w 284"/>
                    <a:gd name="T87" fmla="*/ 78 h 332"/>
                    <a:gd name="T88" fmla="*/ 49 w 284"/>
                    <a:gd name="T89" fmla="*/ 15 h 332"/>
                    <a:gd name="T90" fmla="*/ 12 w 284"/>
                    <a:gd name="T91" fmla="*/ 24 h 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84" h="332">
                      <a:moveTo>
                        <a:pt x="12" y="24"/>
                      </a:moveTo>
                      <a:cubicBezTo>
                        <a:pt x="13" y="33"/>
                        <a:pt x="8" y="49"/>
                        <a:pt x="8" y="49"/>
                      </a:cubicBezTo>
                      <a:cubicBezTo>
                        <a:pt x="11" y="67"/>
                        <a:pt x="4" y="64"/>
                        <a:pt x="0" y="73"/>
                      </a:cubicBezTo>
                      <a:cubicBezTo>
                        <a:pt x="9" y="93"/>
                        <a:pt x="30" y="126"/>
                        <a:pt x="45" y="123"/>
                      </a:cubicBezTo>
                      <a:cubicBezTo>
                        <a:pt x="59" y="138"/>
                        <a:pt x="59" y="135"/>
                        <a:pt x="67" y="127"/>
                      </a:cubicBezTo>
                      <a:cubicBezTo>
                        <a:pt x="74" y="128"/>
                        <a:pt x="83" y="137"/>
                        <a:pt x="91" y="139"/>
                      </a:cubicBezTo>
                      <a:cubicBezTo>
                        <a:pt x="97" y="130"/>
                        <a:pt x="91" y="122"/>
                        <a:pt x="96" y="113"/>
                      </a:cubicBezTo>
                      <a:cubicBezTo>
                        <a:pt x="103" y="117"/>
                        <a:pt x="108" y="121"/>
                        <a:pt x="116" y="130"/>
                      </a:cubicBezTo>
                      <a:cubicBezTo>
                        <a:pt x="124" y="151"/>
                        <a:pt x="121" y="155"/>
                        <a:pt x="137" y="164"/>
                      </a:cubicBezTo>
                      <a:cubicBezTo>
                        <a:pt x="157" y="183"/>
                        <a:pt x="159" y="198"/>
                        <a:pt x="156" y="207"/>
                      </a:cubicBezTo>
                      <a:cubicBezTo>
                        <a:pt x="158" y="221"/>
                        <a:pt x="148" y="234"/>
                        <a:pt x="144" y="244"/>
                      </a:cubicBezTo>
                      <a:cubicBezTo>
                        <a:pt x="138" y="245"/>
                        <a:pt x="124" y="246"/>
                        <a:pt x="118" y="245"/>
                      </a:cubicBezTo>
                      <a:cubicBezTo>
                        <a:pt x="115" y="245"/>
                        <a:pt x="112" y="256"/>
                        <a:pt x="112" y="256"/>
                      </a:cubicBezTo>
                      <a:cubicBezTo>
                        <a:pt x="109" y="264"/>
                        <a:pt x="110" y="263"/>
                        <a:pt x="115" y="277"/>
                      </a:cubicBezTo>
                      <a:cubicBezTo>
                        <a:pt x="117" y="283"/>
                        <a:pt x="139" y="277"/>
                        <a:pt x="139" y="277"/>
                      </a:cubicBezTo>
                      <a:cubicBezTo>
                        <a:pt x="146" y="278"/>
                        <a:pt x="149" y="278"/>
                        <a:pt x="157" y="285"/>
                      </a:cubicBezTo>
                      <a:cubicBezTo>
                        <a:pt x="169" y="292"/>
                        <a:pt x="177" y="300"/>
                        <a:pt x="189" y="317"/>
                      </a:cubicBezTo>
                      <a:cubicBezTo>
                        <a:pt x="191" y="322"/>
                        <a:pt x="195" y="318"/>
                        <a:pt x="198" y="319"/>
                      </a:cubicBezTo>
                      <a:cubicBezTo>
                        <a:pt x="201" y="319"/>
                        <a:pt x="208" y="320"/>
                        <a:pt x="208" y="320"/>
                      </a:cubicBezTo>
                      <a:cubicBezTo>
                        <a:pt x="216" y="329"/>
                        <a:pt x="219" y="331"/>
                        <a:pt x="226" y="332"/>
                      </a:cubicBezTo>
                      <a:cubicBezTo>
                        <a:pt x="234" y="327"/>
                        <a:pt x="232" y="328"/>
                        <a:pt x="217" y="306"/>
                      </a:cubicBezTo>
                      <a:cubicBezTo>
                        <a:pt x="207" y="282"/>
                        <a:pt x="235" y="315"/>
                        <a:pt x="247" y="321"/>
                      </a:cubicBezTo>
                      <a:cubicBezTo>
                        <a:pt x="258" y="312"/>
                        <a:pt x="259" y="310"/>
                        <a:pt x="249" y="283"/>
                      </a:cubicBezTo>
                      <a:cubicBezTo>
                        <a:pt x="247" y="271"/>
                        <a:pt x="221" y="271"/>
                        <a:pt x="217" y="261"/>
                      </a:cubicBezTo>
                      <a:cubicBezTo>
                        <a:pt x="210" y="253"/>
                        <a:pt x="210" y="241"/>
                        <a:pt x="208" y="234"/>
                      </a:cubicBezTo>
                      <a:cubicBezTo>
                        <a:pt x="209" y="228"/>
                        <a:pt x="216" y="227"/>
                        <a:pt x="220" y="223"/>
                      </a:cubicBezTo>
                      <a:cubicBezTo>
                        <a:pt x="227" y="228"/>
                        <a:pt x="227" y="249"/>
                        <a:pt x="235" y="259"/>
                      </a:cubicBezTo>
                      <a:cubicBezTo>
                        <a:pt x="238" y="266"/>
                        <a:pt x="260" y="245"/>
                        <a:pt x="265" y="249"/>
                      </a:cubicBezTo>
                      <a:cubicBezTo>
                        <a:pt x="270" y="254"/>
                        <a:pt x="281" y="237"/>
                        <a:pt x="283" y="234"/>
                      </a:cubicBezTo>
                      <a:cubicBezTo>
                        <a:pt x="284" y="226"/>
                        <a:pt x="265" y="224"/>
                        <a:pt x="261" y="214"/>
                      </a:cubicBezTo>
                      <a:cubicBezTo>
                        <a:pt x="251" y="205"/>
                        <a:pt x="231" y="188"/>
                        <a:pt x="223" y="181"/>
                      </a:cubicBezTo>
                      <a:cubicBezTo>
                        <a:pt x="220" y="165"/>
                        <a:pt x="220" y="180"/>
                        <a:pt x="211" y="174"/>
                      </a:cubicBezTo>
                      <a:cubicBezTo>
                        <a:pt x="191" y="153"/>
                        <a:pt x="247" y="154"/>
                        <a:pt x="231" y="157"/>
                      </a:cubicBezTo>
                      <a:cubicBezTo>
                        <a:pt x="232" y="151"/>
                        <a:pt x="225" y="135"/>
                        <a:pt x="219" y="126"/>
                      </a:cubicBezTo>
                      <a:cubicBezTo>
                        <a:pt x="213" y="117"/>
                        <a:pt x="200" y="106"/>
                        <a:pt x="193" y="101"/>
                      </a:cubicBezTo>
                      <a:cubicBezTo>
                        <a:pt x="194" y="97"/>
                        <a:pt x="177" y="94"/>
                        <a:pt x="177" y="94"/>
                      </a:cubicBezTo>
                      <a:cubicBezTo>
                        <a:pt x="173" y="71"/>
                        <a:pt x="163" y="76"/>
                        <a:pt x="151" y="78"/>
                      </a:cubicBezTo>
                      <a:cubicBezTo>
                        <a:pt x="143" y="69"/>
                        <a:pt x="141" y="65"/>
                        <a:pt x="133" y="55"/>
                      </a:cubicBezTo>
                      <a:cubicBezTo>
                        <a:pt x="117" y="52"/>
                        <a:pt x="112" y="51"/>
                        <a:pt x="99" y="49"/>
                      </a:cubicBezTo>
                      <a:cubicBezTo>
                        <a:pt x="92" y="56"/>
                        <a:pt x="87" y="32"/>
                        <a:pt x="85" y="49"/>
                      </a:cubicBezTo>
                      <a:cubicBezTo>
                        <a:pt x="69" y="31"/>
                        <a:pt x="78" y="31"/>
                        <a:pt x="85" y="19"/>
                      </a:cubicBezTo>
                      <a:cubicBezTo>
                        <a:pt x="72" y="0"/>
                        <a:pt x="64" y="29"/>
                        <a:pt x="55" y="36"/>
                      </a:cubicBezTo>
                      <a:cubicBezTo>
                        <a:pt x="49" y="37"/>
                        <a:pt x="72" y="101"/>
                        <a:pt x="70" y="99"/>
                      </a:cubicBezTo>
                      <a:cubicBezTo>
                        <a:pt x="69" y="106"/>
                        <a:pt x="55" y="92"/>
                        <a:pt x="51" y="78"/>
                      </a:cubicBezTo>
                      <a:cubicBezTo>
                        <a:pt x="43" y="69"/>
                        <a:pt x="56" y="24"/>
                        <a:pt x="49" y="15"/>
                      </a:cubicBezTo>
                      <a:cubicBezTo>
                        <a:pt x="43" y="6"/>
                        <a:pt x="21" y="22"/>
                        <a:pt x="12" y="24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50" name="Freeform 138"/>
                <p:cNvSpPr>
                  <a:spLocks/>
                </p:cNvSpPr>
                <p:nvPr/>
              </p:nvSpPr>
              <p:spPr bwMode="gray">
                <a:xfrm>
                  <a:off x="4279" y="1131"/>
                  <a:ext cx="51" cy="48"/>
                </a:xfrm>
                <a:custGeom>
                  <a:avLst/>
                  <a:gdLst>
                    <a:gd name="T0" fmla="*/ 13 w 51"/>
                    <a:gd name="T1" fmla="*/ 0 h 24"/>
                    <a:gd name="T2" fmla="*/ 7 w 51"/>
                    <a:gd name="T3" fmla="*/ 18 h 24"/>
                    <a:gd name="T4" fmla="*/ 27 w 51"/>
                    <a:gd name="T5" fmla="*/ 24 h 24"/>
                    <a:gd name="T6" fmla="*/ 33 w 51"/>
                    <a:gd name="T7" fmla="*/ 4 h 24"/>
                    <a:gd name="T8" fmla="*/ 13 w 51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4">
                      <a:moveTo>
                        <a:pt x="13" y="0"/>
                      </a:moveTo>
                      <a:cubicBezTo>
                        <a:pt x="12" y="2"/>
                        <a:pt x="0" y="12"/>
                        <a:pt x="7" y="18"/>
                      </a:cubicBezTo>
                      <a:cubicBezTo>
                        <a:pt x="12" y="22"/>
                        <a:pt x="27" y="24"/>
                        <a:pt x="27" y="24"/>
                      </a:cubicBezTo>
                      <a:cubicBezTo>
                        <a:pt x="44" y="22"/>
                        <a:pt x="51" y="16"/>
                        <a:pt x="33" y="4"/>
                      </a:cubicBezTo>
                      <a:cubicBezTo>
                        <a:pt x="29" y="1"/>
                        <a:pt x="14" y="0"/>
                        <a:pt x="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51" name="Freeform 139"/>
                <p:cNvSpPr>
                  <a:spLocks/>
                </p:cNvSpPr>
                <p:nvPr/>
              </p:nvSpPr>
              <p:spPr bwMode="gray">
                <a:xfrm>
                  <a:off x="4342" y="954"/>
                  <a:ext cx="52" cy="62"/>
                </a:xfrm>
                <a:custGeom>
                  <a:avLst/>
                  <a:gdLst>
                    <a:gd name="T0" fmla="*/ 15 w 52"/>
                    <a:gd name="T1" fmla="*/ 0 h 62"/>
                    <a:gd name="T2" fmla="*/ 7 w 52"/>
                    <a:gd name="T3" fmla="*/ 52 h 62"/>
                    <a:gd name="T4" fmla="*/ 28 w 52"/>
                    <a:gd name="T5" fmla="*/ 59 h 62"/>
                    <a:gd name="T6" fmla="*/ 34 w 52"/>
                    <a:gd name="T7" fmla="*/ 24 h 62"/>
                    <a:gd name="T8" fmla="*/ 15 w 52"/>
                    <a:gd name="T9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62">
                      <a:moveTo>
                        <a:pt x="15" y="0"/>
                      </a:moveTo>
                      <a:cubicBezTo>
                        <a:pt x="14" y="5"/>
                        <a:pt x="0" y="38"/>
                        <a:pt x="7" y="52"/>
                      </a:cubicBezTo>
                      <a:cubicBezTo>
                        <a:pt x="12" y="62"/>
                        <a:pt x="28" y="59"/>
                        <a:pt x="28" y="59"/>
                      </a:cubicBezTo>
                      <a:cubicBezTo>
                        <a:pt x="45" y="54"/>
                        <a:pt x="52" y="53"/>
                        <a:pt x="34" y="24"/>
                      </a:cubicBezTo>
                      <a:cubicBezTo>
                        <a:pt x="30" y="16"/>
                        <a:pt x="16" y="0"/>
                        <a:pt x="1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52" name="Freeform 140"/>
                <p:cNvSpPr>
                  <a:spLocks/>
                </p:cNvSpPr>
                <p:nvPr/>
              </p:nvSpPr>
              <p:spPr bwMode="gray">
                <a:xfrm>
                  <a:off x="5063" y="1559"/>
                  <a:ext cx="144" cy="100"/>
                </a:xfrm>
                <a:custGeom>
                  <a:avLst/>
                  <a:gdLst>
                    <a:gd name="T0" fmla="*/ 81 w 144"/>
                    <a:gd name="T1" fmla="*/ 18 h 100"/>
                    <a:gd name="T2" fmla="*/ 66 w 144"/>
                    <a:gd name="T3" fmla="*/ 7 h 100"/>
                    <a:gd name="T4" fmla="*/ 50 w 144"/>
                    <a:gd name="T5" fmla="*/ 12 h 100"/>
                    <a:gd name="T6" fmla="*/ 48 w 144"/>
                    <a:gd name="T7" fmla="*/ 25 h 100"/>
                    <a:gd name="T8" fmla="*/ 19 w 144"/>
                    <a:gd name="T9" fmla="*/ 1 h 100"/>
                    <a:gd name="T10" fmla="*/ 6 w 144"/>
                    <a:gd name="T11" fmla="*/ 34 h 100"/>
                    <a:gd name="T12" fmla="*/ 19 w 144"/>
                    <a:gd name="T13" fmla="*/ 50 h 100"/>
                    <a:gd name="T14" fmla="*/ 10 w 144"/>
                    <a:gd name="T15" fmla="*/ 71 h 100"/>
                    <a:gd name="T16" fmla="*/ 28 w 144"/>
                    <a:gd name="T17" fmla="*/ 74 h 100"/>
                    <a:gd name="T18" fmla="*/ 50 w 144"/>
                    <a:gd name="T19" fmla="*/ 99 h 100"/>
                    <a:gd name="T20" fmla="*/ 75 w 144"/>
                    <a:gd name="T21" fmla="*/ 95 h 100"/>
                    <a:gd name="T22" fmla="*/ 105 w 144"/>
                    <a:gd name="T23" fmla="*/ 88 h 100"/>
                    <a:gd name="T24" fmla="*/ 141 w 144"/>
                    <a:gd name="T25" fmla="*/ 66 h 100"/>
                    <a:gd name="T26" fmla="*/ 120 w 144"/>
                    <a:gd name="T27" fmla="*/ 31 h 100"/>
                    <a:gd name="T28" fmla="*/ 110 w 144"/>
                    <a:gd name="T29" fmla="*/ 12 h 100"/>
                    <a:gd name="T30" fmla="*/ 81 w 144"/>
                    <a:gd name="T31" fmla="*/ 1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4" h="100">
                      <a:moveTo>
                        <a:pt x="81" y="18"/>
                      </a:moveTo>
                      <a:cubicBezTo>
                        <a:pt x="73" y="19"/>
                        <a:pt x="71" y="8"/>
                        <a:pt x="66" y="7"/>
                      </a:cubicBezTo>
                      <a:cubicBezTo>
                        <a:pt x="61" y="6"/>
                        <a:pt x="53" y="9"/>
                        <a:pt x="50" y="12"/>
                      </a:cubicBezTo>
                      <a:cubicBezTo>
                        <a:pt x="43" y="10"/>
                        <a:pt x="53" y="27"/>
                        <a:pt x="48" y="25"/>
                      </a:cubicBezTo>
                      <a:cubicBezTo>
                        <a:pt x="43" y="23"/>
                        <a:pt x="26" y="0"/>
                        <a:pt x="19" y="1"/>
                      </a:cubicBezTo>
                      <a:cubicBezTo>
                        <a:pt x="15" y="3"/>
                        <a:pt x="6" y="26"/>
                        <a:pt x="6" y="34"/>
                      </a:cubicBezTo>
                      <a:cubicBezTo>
                        <a:pt x="6" y="42"/>
                        <a:pt x="18" y="44"/>
                        <a:pt x="19" y="50"/>
                      </a:cubicBezTo>
                      <a:cubicBezTo>
                        <a:pt x="22" y="65"/>
                        <a:pt x="0" y="53"/>
                        <a:pt x="10" y="71"/>
                      </a:cubicBezTo>
                      <a:cubicBezTo>
                        <a:pt x="19" y="76"/>
                        <a:pt x="27" y="74"/>
                        <a:pt x="28" y="74"/>
                      </a:cubicBezTo>
                      <a:cubicBezTo>
                        <a:pt x="35" y="78"/>
                        <a:pt x="44" y="95"/>
                        <a:pt x="50" y="99"/>
                      </a:cubicBezTo>
                      <a:cubicBezTo>
                        <a:pt x="54" y="100"/>
                        <a:pt x="75" y="95"/>
                        <a:pt x="75" y="95"/>
                      </a:cubicBezTo>
                      <a:cubicBezTo>
                        <a:pt x="87" y="94"/>
                        <a:pt x="94" y="100"/>
                        <a:pt x="105" y="88"/>
                      </a:cubicBezTo>
                      <a:cubicBezTo>
                        <a:pt x="120" y="82"/>
                        <a:pt x="123" y="82"/>
                        <a:pt x="141" y="66"/>
                      </a:cubicBezTo>
                      <a:cubicBezTo>
                        <a:pt x="144" y="34"/>
                        <a:pt x="132" y="38"/>
                        <a:pt x="120" y="31"/>
                      </a:cubicBezTo>
                      <a:cubicBezTo>
                        <a:pt x="118" y="20"/>
                        <a:pt x="117" y="16"/>
                        <a:pt x="110" y="12"/>
                      </a:cubicBezTo>
                      <a:cubicBezTo>
                        <a:pt x="109" y="12"/>
                        <a:pt x="84" y="22"/>
                        <a:pt x="81" y="18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53" name="Freeform 141"/>
                <p:cNvSpPr>
                  <a:spLocks/>
                </p:cNvSpPr>
                <p:nvPr/>
              </p:nvSpPr>
              <p:spPr bwMode="gray">
                <a:xfrm>
                  <a:off x="5049" y="1251"/>
                  <a:ext cx="53" cy="57"/>
                </a:xfrm>
                <a:custGeom>
                  <a:avLst/>
                  <a:gdLst>
                    <a:gd name="T0" fmla="*/ 36 w 53"/>
                    <a:gd name="T1" fmla="*/ 7 h 57"/>
                    <a:gd name="T2" fmla="*/ 15 w 53"/>
                    <a:gd name="T3" fmla="*/ 3 h 57"/>
                    <a:gd name="T4" fmla="*/ 6 w 53"/>
                    <a:gd name="T5" fmla="*/ 27 h 57"/>
                    <a:gd name="T6" fmla="*/ 18 w 53"/>
                    <a:gd name="T7" fmla="*/ 46 h 57"/>
                    <a:gd name="T8" fmla="*/ 50 w 53"/>
                    <a:gd name="T9" fmla="*/ 54 h 57"/>
                    <a:gd name="T10" fmla="*/ 30 w 53"/>
                    <a:gd name="T11" fmla="*/ 27 h 57"/>
                    <a:gd name="T12" fmla="*/ 36 w 53"/>
                    <a:gd name="T13" fmla="*/ 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57">
                      <a:moveTo>
                        <a:pt x="36" y="7"/>
                      </a:moveTo>
                      <a:cubicBezTo>
                        <a:pt x="34" y="6"/>
                        <a:pt x="20" y="0"/>
                        <a:pt x="15" y="3"/>
                      </a:cubicBezTo>
                      <a:cubicBezTo>
                        <a:pt x="10" y="6"/>
                        <a:pt x="6" y="20"/>
                        <a:pt x="6" y="27"/>
                      </a:cubicBezTo>
                      <a:cubicBezTo>
                        <a:pt x="0" y="46"/>
                        <a:pt x="11" y="44"/>
                        <a:pt x="18" y="46"/>
                      </a:cubicBezTo>
                      <a:cubicBezTo>
                        <a:pt x="23" y="44"/>
                        <a:pt x="45" y="57"/>
                        <a:pt x="50" y="54"/>
                      </a:cubicBezTo>
                      <a:cubicBezTo>
                        <a:pt x="53" y="50"/>
                        <a:pt x="34" y="37"/>
                        <a:pt x="30" y="27"/>
                      </a:cubicBezTo>
                      <a:cubicBezTo>
                        <a:pt x="28" y="19"/>
                        <a:pt x="38" y="8"/>
                        <a:pt x="36" y="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54" name="Freeform 142"/>
                <p:cNvSpPr>
                  <a:spLocks/>
                </p:cNvSpPr>
                <p:nvPr/>
              </p:nvSpPr>
              <p:spPr bwMode="gray">
                <a:xfrm>
                  <a:off x="4525" y="1426"/>
                  <a:ext cx="38" cy="41"/>
                </a:xfrm>
                <a:custGeom>
                  <a:avLst/>
                  <a:gdLst>
                    <a:gd name="T0" fmla="*/ 13 w 51"/>
                    <a:gd name="T1" fmla="*/ 0 h 24"/>
                    <a:gd name="T2" fmla="*/ 7 w 51"/>
                    <a:gd name="T3" fmla="*/ 18 h 24"/>
                    <a:gd name="T4" fmla="*/ 27 w 51"/>
                    <a:gd name="T5" fmla="*/ 24 h 24"/>
                    <a:gd name="T6" fmla="*/ 33 w 51"/>
                    <a:gd name="T7" fmla="*/ 4 h 24"/>
                    <a:gd name="T8" fmla="*/ 13 w 51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4">
                      <a:moveTo>
                        <a:pt x="13" y="0"/>
                      </a:moveTo>
                      <a:cubicBezTo>
                        <a:pt x="12" y="2"/>
                        <a:pt x="0" y="12"/>
                        <a:pt x="7" y="18"/>
                      </a:cubicBezTo>
                      <a:cubicBezTo>
                        <a:pt x="12" y="22"/>
                        <a:pt x="27" y="24"/>
                        <a:pt x="27" y="24"/>
                      </a:cubicBezTo>
                      <a:cubicBezTo>
                        <a:pt x="44" y="22"/>
                        <a:pt x="51" y="16"/>
                        <a:pt x="33" y="4"/>
                      </a:cubicBezTo>
                      <a:cubicBezTo>
                        <a:pt x="29" y="1"/>
                        <a:pt x="14" y="0"/>
                        <a:pt x="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55" name="Freeform 143"/>
                <p:cNvSpPr>
                  <a:spLocks/>
                </p:cNvSpPr>
                <p:nvPr/>
              </p:nvSpPr>
              <p:spPr bwMode="gray">
                <a:xfrm>
                  <a:off x="4226" y="1386"/>
                  <a:ext cx="67" cy="46"/>
                </a:xfrm>
                <a:custGeom>
                  <a:avLst/>
                  <a:gdLst>
                    <a:gd name="T0" fmla="*/ 30 w 67"/>
                    <a:gd name="T1" fmla="*/ 0 h 46"/>
                    <a:gd name="T2" fmla="*/ 31 w 67"/>
                    <a:gd name="T3" fmla="*/ 15 h 46"/>
                    <a:gd name="T4" fmla="*/ 4 w 67"/>
                    <a:gd name="T5" fmla="*/ 39 h 46"/>
                    <a:gd name="T6" fmla="*/ 54 w 67"/>
                    <a:gd name="T7" fmla="*/ 43 h 46"/>
                    <a:gd name="T8" fmla="*/ 45 w 67"/>
                    <a:gd name="T9" fmla="*/ 7 h 46"/>
                    <a:gd name="T10" fmla="*/ 30 w 67"/>
                    <a:gd name="T11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7" h="46">
                      <a:moveTo>
                        <a:pt x="30" y="0"/>
                      </a:moveTo>
                      <a:cubicBezTo>
                        <a:pt x="26" y="1"/>
                        <a:pt x="35" y="9"/>
                        <a:pt x="31" y="15"/>
                      </a:cubicBezTo>
                      <a:cubicBezTo>
                        <a:pt x="27" y="21"/>
                        <a:pt x="0" y="34"/>
                        <a:pt x="4" y="39"/>
                      </a:cubicBezTo>
                      <a:cubicBezTo>
                        <a:pt x="8" y="46"/>
                        <a:pt x="54" y="43"/>
                        <a:pt x="54" y="43"/>
                      </a:cubicBezTo>
                      <a:cubicBezTo>
                        <a:pt x="67" y="40"/>
                        <a:pt x="58" y="26"/>
                        <a:pt x="45" y="7"/>
                      </a:cubicBezTo>
                      <a:cubicBezTo>
                        <a:pt x="42" y="2"/>
                        <a:pt x="30" y="0"/>
                        <a:pt x="3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56" name="Freeform 144"/>
                <p:cNvSpPr>
                  <a:spLocks/>
                </p:cNvSpPr>
                <p:nvPr/>
              </p:nvSpPr>
              <p:spPr bwMode="gray">
                <a:xfrm>
                  <a:off x="4514" y="940"/>
                  <a:ext cx="237" cy="263"/>
                </a:xfrm>
                <a:custGeom>
                  <a:avLst/>
                  <a:gdLst>
                    <a:gd name="T0" fmla="*/ 100 w 237"/>
                    <a:gd name="T1" fmla="*/ 24 h 263"/>
                    <a:gd name="T2" fmla="*/ 52 w 237"/>
                    <a:gd name="T3" fmla="*/ 44 h 263"/>
                    <a:gd name="T4" fmla="*/ 52 w 237"/>
                    <a:gd name="T5" fmla="*/ 68 h 263"/>
                    <a:gd name="T6" fmla="*/ 84 w 237"/>
                    <a:gd name="T7" fmla="*/ 83 h 263"/>
                    <a:gd name="T8" fmla="*/ 135 w 237"/>
                    <a:gd name="T9" fmla="*/ 83 h 263"/>
                    <a:gd name="T10" fmla="*/ 88 w 237"/>
                    <a:gd name="T11" fmla="*/ 98 h 263"/>
                    <a:gd name="T12" fmla="*/ 90 w 237"/>
                    <a:gd name="T13" fmla="*/ 141 h 263"/>
                    <a:gd name="T14" fmla="*/ 72 w 237"/>
                    <a:gd name="T15" fmla="*/ 113 h 263"/>
                    <a:gd name="T16" fmla="*/ 55 w 237"/>
                    <a:gd name="T17" fmla="*/ 129 h 263"/>
                    <a:gd name="T18" fmla="*/ 63 w 237"/>
                    <a:gd name="T19" fmla="*/ 143 h 263"/>
                    <a:gd name="T20" fmla="*/ 51 w 237"/>
                    <a:gd name="T21" fmla="*/ 170 h 263"/>
                    <a:gd name="T22" fmla="*/ 67 w 237"/>
                    <a:gd name="T23" fmla="*/ 174 h 263"/>
                    <a:gd name="T24" fmla="*/ 34 w 237"/>
                    <a:gd name="T25" fmla="*/ 188 h 263"/>
                    <a:gd name="T26" fmla="*/ 43 w 237"/>
                    <a:gd name="T27" fmla="*/ 221 h 263"/>
                    <a:gd name="T28" fmla="*/ 19 w 237"/>
                    <a:gd name="T29" fmla="*/ 218 h 263"/>
                    <a:gd name="T30" fmla="*/ 4 w 237"/>
                    <a:gd name="T31" fmla="*/ 243 h 263"/>
                    <a:gd name="T32" fmla="*/ 45 w 237"/>
                    <a:gd name="T33" fmla="*/ 261 h 263"/>
                    <a:gd name="T34" fmla="*/ 88 w 237"/>
                    <a:gd name="T35" fmla="*/ 257 h 263"/>
                    <a:gd name="T36" fmla="*/ 88 w 237"/>
                    <a:gd name="T37" fmla="*/ 234 h 263"/>
                    <a:gd name="T38" fmla="*/ 126 w 237"/>
                    <a:gd name="T39" fmla="*/ 203 h 263"/>
                    <a:gd name="T40" fmla="*/ 120 w 237"/>
                    <a:gd name="T41" fmla="*/ 185 h 263"/>
                    <a:gd name="T42" fmla="*/ 162 w 237"/>
                    <a:gd name="T43" fmla="*/ 156 h 263"/>
                    <a:gd name="T44" fmla="*/ 223 w 237"/>
                    <a:gd name="T45" fmla="*/ 116 h 263"/>
                    <a:gd name="T46" fmla="*/ 210 w 237"/>
                    <a:gd name="T47" fmla="*/ 98 h 263"/>
                    <a:gd name="T48" fmla="*/ 237 w 237"/>
                    <a:gd name="T49" fmla="*/ 84 h 263"/>
                    <a:gd name="T50" fmla="*/ 225 w 237"/>
                    <a:gd name="T51" fmla="*/ 59 h 263"/>
                    <a:gd name="T52" fmla="*/ 207 w 237"/>
                    <a:gd name="T53" fmla="*/ 20 h 263"/>
                    <a:gd name="T54" fmla="*/ 181 w 237"/>
                    <a:gd name="T55" fmla="*/ 8 h 263"/>
                    <a:gd name="T56" fmla="*/ 144 w 237"/>
                    <a:gd name="T57" fmla="*/ 3 h 263"/>
                    <a:gd name="T58" fmla="*/ 100 w 237"/>
                    <a:gd name="T59" fmla="*/ 24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37" h="263">
                      <a:moveTo>
                        <a:pt x="100" y="24"/>
                      </a:moveTo>
                      <a:cubicBezTo>
                        <a:pt x="80" y="38"/>
                        <a:pt x="74" y="40"/>
                        <a:pt x="52" y="44"/>
                      </a:cubicBezTo>
                      <a:cubicBezTo>
                        <a:pt x="49" y="45"/>
                        <a:pt x="45" y="55"/>
                        <a:pt x="52" y="68"/>
                      </a:cubicBezTo>
                      <a:cubicBezTo>
                        <a:pt x="61" y="85"/>
                        <a:pt x="73" y="68"/>
                        <a:pt x="84" y="83"/>
                      </a:cubicBezTo>
                      <a:cubicBezTo>
                        <a:pt x="90" y="88"/>
                        <a:pt x="136" y="72"/>
                        <a:pt x="135" y="83"/>
                      </a:cubicBezTo>
                      <a:cubicBezTo>
                        <a:pt x="136" y="85"/>
                        <a:pt x="95" y="88"/>
                        <a:pt x="88" y="98"/>
                      </a:cubicBezTo>
                      <a:cubicBezTo>
                        <a:pt x="81" y="108"/>
                        <a:pt x="93" y="139"/>
                        <a:pt x="90" y="141"/>
                      </a:cubicBezTo>
                      <a:cubicBezTo>
                        <a:pt x="95" y="146"/>
                        <a:pt x="58" y="120"/>
                        <a:pt x="72" y="113"/>
                      </a:cubicBezTo>
                      <a:cubicBezTo>
                        <a:pt x="66" y="111"/>
                        <a:pt x="56" y="124"/>
                        <a:pt x="55" y="129"/>
                      </a:cubicBezTo>
                      <a:cubicBezTo>
                        <a:pt x="54" y="134"/>
                        <a:pt x="64" y="136"/>
                        <a:pt x="63" y="143"/>
                      </a:cubicBezTo>
                      <a:cubicBezTo>
                        <a:pt x="62" y="150"/>
                        <a:pt x="50" y="165"/>
                        <a:pt x="51" y="170"/>
                      </a:cubicBezTo>
                      <a:cubicBezTo>
                        <a:pt x="52" y="175"/>
                        <a:pt x="70" y="171"/>
                        <a:pt x="67" y="174"/>
                      </a:cubicBezTo>
                      <a:cubicBezTo>
                        <a:pt x="64" y="177"/>
                        <a:pt x="38" y="180"/>
                        <a:pt x="34" y="188"/>
                      </a:cubicBezTo>
                      <a:cubicBezTo>
                        <a:pt x="30" y="196"/>
                        <a:pt x="46" y="216"/>
                        <a:pt x="43" y="221"/>
                      </a:cubicBezTo>
                      <a:cubicBezTo>
                        <a:pt x="40" y="226"/>
                        <a:pt x="25" y="214"/>
                        <a:pt x="19" y="218"/>
                      </a:cubicBezTo>
                      <a:cubicBezTo>
                        <a:pt x="13" y="222"/>
                        <a:pt x="0" y="236"/>
                        <a:pt x="4" y="243"/>
                      </a:cubicBezTo>
                      <a:cubicBezTo>
                        <a:pt x="8" y="250"/>
                        <a:pt x="31" y="259"/>
                        <a:pt x="45" y="261"/>
                      </a:cubicBezTo>
                      <a:cubicBezTo>
                        <a:pt x="59" y="263"/>
                        <a:pt x="81" y="261"/>
                        <a:pt x="88" y="257"/>
                      </a:cubicBezTo>
                      <a:cubicBezTo>
                        <a:pt x="97" y="252"/>
                        <a:pt x="73" y="262"/>
                        <a:pt x="88" y="234"/>
                      </a:cubicBezTo>
                      <a:cubicBezTo>
                        <a:pt x="94" y="225"/>
                        <a:pt x="121" y="211"/>
                        <a:pt x="126" y="203"/>
                      </a:cubicBezTo>
                      <a:cubicBezTo>
                        <a:pt x="131" y="195"/>
                        <a:pt x="114" y="193"/>
                        <a:pt x="120" y="185"/>
                      </a:cubicBezTo>
                      <a:cubicBezTo>
                        <a:pt x="126" y="177"/>
                        <a:pt x="145" y="167"/>
                        <a:pt x="162" y="156"/>
                      </a:cubicBezTo>
                      <a:cubicBezTo>
                        <a:pt x="170" y="143"/>
                        <a:pt x="222" y="132"/>
                        <a:pt x="223" y="116"/>
                      </a:cubicBezTo>
                      <a:cubicBezTo>
                        <a:pt x="231" y="106"/>
                        <a:pt x="208" y="103"/>
                        <a:pt x="210" y="98"/>
                      </a:cubicBezTo>
                      <a:cubicBezTo>
                        <a:pt x="212" y="93"/>
                        <a:pt x="235" y="90"/>
                        <a:pt x="237" y="84"/>
                      </a:cubicBezTo>
                      <a:cubicBezTo>
                        <a:pt x="234" y="80"/>
                        <a:pt x="225" y="59"/>
                        <a:pt x="225" y="59"/>
                      </a:cubicBezTo>
                      <a:cubicBezTo>
                        <a:pt x="226" y="42"/>
                        <a:pt x="222" y="25"/>
                        <a:pt x="207" y="20"/>
                      </a:cubicBezTo>
                      <a:cubicBezTo>
                        <a:pt x="200" y="12"/>
                        <a:pt x="191" y="11"/>
                        <a:pt x="181" y="8"/>
                      </a:cubicBezTo>
                      <a:cubicBezTo>
                        <a:pt x="171" y="5"/>
                        <a:pt x="157" y="0"/>
                        <a:pt x="144" y="3"/>
                      </a:cubicBezTo>
                      <a:cubicBezTo>
                        <a:pt x="124" y="9"/>
                        <a:pt x="108" y="7"/>
                        <a:pt x="100" y="24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57" name="Freeform 145"/>
                <p:cNvSpPr>
                  <a:spLocks/>
                </p:cNvSpPr>
                <p:nvPr/>
              </p:nvSpPr>
              <p:spPr bwMode="gray">
                <a:xfrm>
                  <a:off x="4472" y="967"/>
                  <a:ext cx="75" cy="157"/>
                </a:xfrm>
                <a:custGeom>
                  <a:avLst/>
                  <a:gdLst>
                    <a:gd name="T0" fmla="*/ 16 w 75"/>
                    <a:gd name="T1" fmla="*/ 0 h 157"/>
                    <a:gd name="T2" fmla="*/ 6 w 75"/>
                    <a:gd name="T3" fmla="*/ 36 h 157"/>
                    <a:gd name="T4" fmla="*/ 1 w 75"/>
                    <a:gd name="T5" fmla="*/ 77 h 157"/>
                    <a:gd name="T6" fmla="*/ 12 w 75"/>
                    <a:gd name="T7" fmla="*/ 108 h 157"/>
                    <a:gd name="T8" fmla="*/ 15 w 75"/>
                    <a:gd name="T9" fmla="*/ 146 h 157"/>
                    <a:gd name="T10" fmla="*/ 49 w 75"/>
                    <a:gd name="T11" fmla="*/ 147 h 157"/>
                    <a:gd name="T12" fmla="*/ 72 w 75"/>
                    <a:gd name="T13" fmla="*/ 86 h 157"/>
                    <a:gd name="T14" fmla="*/ 58 w 75"/>
                    <a:gd name="T15" fmla="*/ 75 h 157"/>
                    <a:gd name="T16" fmla="*/ 61 w 75"/>
                    <a:gd name="T17" fmla="*/ 54 h 157"/>
                    <a:gd name="T18" fmla="*/ 40 w 75"/>
                    <a:gd name="T19" fmla="*/ 24 h 157"/>
                    <a:gd name="T20" fmla="*/ 16 w 75"/>
                    <a:gd name="T21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157">
                      <a:moveTo>
                        <a:pt x="16" y="0"/>
                      </a:moveTo>
                      <a:cubicBezTo>
                        <a:pt x="7" y="3"/>
                        <a:pt x="11" y="20"/>
                        <a:pt x="6" y="36"/>
                      </a:cubicBezTo>
                      <a:cubicBezTo>
                        <a:pt x="3" y="47"/>
                        <a:pt x="0" y="65"/>
                        <a:pt x="1" y="77"/>
                      </a:cubicBezTo>
                      <a:cubicBezTo>
                        <a:pt x="2" y="89"/>
                        <a:pt x="10" y="97"/>
                        <a:pt x="12" y="108"/>
                      </a:cubicBezTo>
                      <a:cubicBezTo>
                        <a:pt x="18" y="111"/>
                        <a:pt x="15" y="146"/>
                        <a:pt x="15" y="146"/>
                      </a:cubicBezTo>
                      <a:cubicBezTo>
                        <a:pt x="20" y="147"/>
                        <a:pt x="40" y="157"/>
                        <a:pt x="49" y="147"/>
                      </a:cubicBezTo>
                      <a:cubicBezTo>
                        <a:pt x="58" y="137"/>
                        <a:pt x="70" y="98"/>
                        <a:pt x="72" y="86"/>
                      </a:cubicBezTo>
                      <a:cubicBezTo>
                        <a:pt x="75" y="72"/>
                        <a:pt x="63" y="85"/>
                        <a:pt x="58" y="75"/>
                      </a:cubicBezTo>
                      <a:cubicBezTo>
                        <a:pt x="56" y="70"/>
                        <a:pt x="64" y="62"/>
                        <a:pt x="61" y="54"/>
                      </a:cubicBezTo>
                      <a:cubicBezTo>
                        <a:pt x="58" y="46"/>
                        <a:pt x="48" y="33"/>
                        <a:pt x="40" y="24"/>
                      </a:cubicBezTo>
                      <a:cubicBezTo>
                        <a:pt x="38" y="21"/>
                        <a:pt x="16" y="8"/>
                        <a:pt x="1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58" name="Freeform 146"/>
                <p:cNvSpPr>
                  <a:spLocks/>
                </p:cNvSpPr>
                <p:nvPr/>
              </p:nvSpPr>
              <p:spPr bwMode="gray">
                <a:xfrm>
                  <a:off x="4475" y="1220"/>
                  <a:ext cx="91" cy="46"/>
                </a:xfrm>
                <a:custGeom>
                  <a:avLst/>
                  <a:gdLst>
                    <a:gd name="T0" fmla="*/ 73 w 91"/>
                    <a:gd name="T1" fmla="*/ 13 h 46"/>
                    <a:gd name="T2" fmla="*/ 57 w 91"/>
                    <a:gd name="T3" fmla="*/ 1 h 46"/>
                    <a:gd name="T4" fmla="*/ 24 w 91"/>
                    <a:gd name="T5" fmla="*/ 4 h 46"/>
                    <a:gd name="T6" fmla="*/ 9 w 91"/>
                    <a:gd name="T7" fmla="*/ 28 h 46"/>
                    <a:gd name="T8" fmla="*/ 36 w 91"/>
                    <a:gd name="T9" fmla="*/ 41 h 46"/>
                    <a:gd name="T10" fmla="*/ 69 w 91"/>
                    <a:gd name="T11" fmla="*/ 46 h 46"/>
                    <a:gd name="T12" fmla="*/ 73 w 91"/>
                    <a:gd name="T13" fmla="*/ 13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46">
                      <a:moveTo>
                        <a:pt x="73" y="13"/>
                      </a:moveTo>
                      <a:cubicBezTo>
                        <a:pt x="74" y="8"/>
                        <a:pt x="65" y="2"/>
                        <a:pt x="57" y="1"/>
                      </a:cubicBezTo>
                      <a:cubicBezTo>
                        <a:pt x="49" y="0"/>
                        <a:pt x="32" y="0"/>
                        <a:pt x="24" y="4"/>
                      </a:cubicBezTo>
                      <a:cubicBezTo>
                        <a:pt x="0" y="9"/>
                        <a:pt x="11" y="18"/>
                        <a:pt x="9" y="28"/>
                      </a:cubicBezTo>
                      <a:cubicBezTo>
                        <a:pt x="21" y="39"/>
                        <a:pt x="22" y="35"/>
                        <a:pt x="36" y="41"/>
                      </a:cubicBezTo>
                      <a:cubicBezTo>
                        <a:pt x="41" y="43"/>
                        <a:pt x="69" y="46"/>
                        <a:pt x="69" y="46"/>
                      </a:cubicBezTo>
                      <a:cubicBezTo>
                        <a:pt x="91" y="43"/>
                        <a:pt x="64" y="25"/>
                        <a:pt x="73" y="13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59" name="Freeform 147"/>
                <p:cNvSpPr>
                  <a:spLocks/>
                </p:cNvSpPr>
                <p:nvPr/>
              </p:nvSpPr>
              <p:spPr bwMode="gray">
                <a:xfrm>
                  <a:off x="4200" y="1212"/>
                  <a:ext cx="94" cy="134"/>
                </a:xfrm>
                <a:custGeom>
                  <a:avLst/>
                  <a:gdLst>
                    <a:gd name="T0" fmla="*/ 23 w 94"/>
                    <a:gd name="T1" fmla="*/ 13 h 134"/>
                    <a:gd name="T2" fmla="*/ 38 w 94"/>
                    <a:gd name="T3" fmla="*/ 55 h 134"/>
                    <a:gd name="T4" fmla="*/ 2 w 94"/>
                    <a:gd name="T5" fmla="*/ 61 h 134"/>
                    <a:gd name="T6" fmla="*/ 23 w 94"/>
                    <a:gd name="T7" fmla="*/ 88 h 134"/>
                    <a:gd name="T8" fmla="*/ 47 w 94"/>
                    <a:gd name="T9" fmla="*/ 117 h 134"/>
                    <a:gd name="T10" fmla="*/ 71 w 94"/>
                    <a:gd name="T11" fmla="*/ 118 h 134"/>
                    <a:gd name="T12" fmla="*/ 92 w 94"/>
                    <a:gd name="T13" fmla="*/ 106 h 134"/>
                    <a:gd name="T14" fmla="*/ 86 w 94"/>
                    <a:gd name="T15" fmla="*/ 55 h 134"/>
                    <a:gd name="T16" fmla="*/ 66 w 94"/>
                    <a:gd name="T17" fmla="*/ 55 h 134"/>
                    <a:gd name="T18" fmla="*/ 87 w 94"/>
                    <a:gd name="T19" fmla="*/ 21 h 134"/>
                    <a:gd name="T20" fmla="*/ 68 w 94"/>
                    <a:gd name="T21" fmla="*/ 0 h 134"/>
                    <a:gd name="T22" fmla="*/ 23 w 94"/>
                    <a:gd name="T23" fmla="*/ 13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4" h="134">
                      <a:moveTo>
                        <a:pt x="23" y="13"/>
                      </a:moveTo>
                      <a:cubicBezTo>
                        <a:pt x="9" y="23"/>
                        <a:pt x="51" y="65"/>
                        <a:pt x="38" y="55"/>
                      </a:cubicBezTo>
                      <a:cubicBezTo>
                        <a:pt x="22" y="58"/>
                        <a:pt x="6" y="34"/>
                        <a:pt x="2" y="61"/>
                      </a:cubicBezTo>
                      <a:cubicBezTo>
                        <a:pt x="0" y="68"/>
                        <a:pt x="16" y="79"/>
                        <a:pt x="23" y="88"/>
                      </a:cubicBezTo>
                      <a:cubicBezTo>
                        <a:pt x="30" y="97"/>
                        <a:pt x="39" y="112"/>
                        <a:pt x="47" y="117"/>
                      </a:cubicBezTo>
                      <a:cubicBezTo>
                        <a:pt x="54" y="134"/>
                        <a:pt x="59" y="126"/>
                        <a:pt x="71" y="118"/>
                      </a:cubicBezTo>
                      <a:cubicBezTo>
                        <a:pt x="75" y="114"/>
                        <a:pt x="90" y="116"/>
                        <a:pt x="92" y="106"/>
                      </a:cubicBezTo>
                      <a:cubicBezTo>
                        <a:pt x="94" y="96"/>
                        <a:pt x="90" y="64"/>
                        <a:pt x="86" y="55"/>
                      </a:cubicBezTo>
                      <a:cubicBezTo>
                        <a:pt x="85" y="48"/>
                        <a:pt x="68" y="60"/>
                        <a:pt x="66" y="55"/>
                      </a:cubicBezTo>
                      <a:cubicBezTo>
                        <a:pt x="65" y="45"/>
                        <a:pt x="87" y="30"/>
                        <a:pt x="87" y="21"/>
                      </a:cubicBezTo>
                      <a:cubicBezTo>
                        <a:pt x="87" y="12"/>
                        <a:pt x="79" y="1"/>
                        <a:pt x="68" y="0"/>
                      </a:cubicBezTo>
                      <a:cubicBezTo>
                        <a:pt x="62" y="5"/>
                        <a:pt x="36" y="0"/>
                        <a:pt x="23" y="13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60" name="Freeform 148"/>
                <p:cNvSpPr>
                  <a:spLocks/>
                </p:cNvSpPr>
                <p:nvPr/>
              </p:nvSpPr>
              <p:spPr bwMode="gray">
                <a:xfrm>
                  <a:off x="4325" y="1117"/>
                  <a:ext cx="178" cy="115"/>
                </a:xfrm>
                <a:custGeom>
                  <a:avLst/>
                  <a:gdLst>
                    <a:gd name="T0" fmla="*/ 6 w 178"/>
                    <a:gd name="T1" fmla="*/ 0 h 115"/>
                    <a:gd name="T2" fmla="*/ 9 w 178"/>
                    <a:gd name="T3" fmla="*/ 27 h 115"/>
                    <a:gd name="T4" fmla="*/ 42 w 178"/>
                    <a:gd name="T5" fmla="*/ 36 h 115"/>
                    <a:gd name="T6" fmla="*/ 42 w 178"/>
                    <a:gd name="T7" fmla="*/ 78 h 115"/>
                    <a:gd name="T8" fmla="*/ 73 w 178"/>
                    <a:gd name="T9" fmla="*/ 93 h 115"/>
                    <a:gd name="T10" fmla="*/ 123 w 178"/>
                    <a:gd name="T11" fmla="*/ 101 h 115"/>
                    <a:gd name="T12" fmla="*/ 160 w 178"/>
                    <a:gd name="T13" fmla="*/ 89 h 115"/>
                    <a:gd name="T14" fmla="*/ 168 w 178"/>
                    <a:gd name="T15" fmla="*/ 53 h 115"/>
                    <a:gd name="T16" fmla="*/ 115 w 178"/>
                    <a:gd name="T17" fmla="*/ 55 h 115"/>
                    <a:gd name="T18" fmla="*/ 95 w 178"/>
                    <a:gd name="T19" fmla="*/ 52 h 115"/>
                    <a:gd name="T20" fmla="*/ 79 w 178"/>
                    <a:gd name="T21" fmla="*/ 41 h 115"/>
                    <a:gd name="T22" fmla="*/ 55 w 178"/>
                    <a:gd name="T23" fmla="*/ 12 h 115"/>
                    <a:gd name="T24" fmla="*/ 6 w 178"/>
                    <a:gd name="T25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8" h="115">
                      <a:moveTo>
                        <a:pt x="6" y="0"/>
                      </a:moveTo>
                      <a:cubicBezTo>
                        <a:pt x="0" y="13"/>
                        <a:pt x="17" y="17"/>
                        <a:pt x="9" y="27"/>
                      </a:cubicBezTo>
                      <a:cubicBezTo>
                        <a:pt x="25" y="49"/>
                        <a:pt x="49" y="21"/>
                        <a:pt x="42" y="36"/>
                      </a:cubicBezTo>
                      <a:cubicBezTo>
                        <a:pt x="47" y="50"/>
                        <a:pt x="32" y="70"/>
                        <a:pt x="42" y="78"/>
                      </a:cubicBezTo>
                      <a:cubicBezTo>
                        <a:pt x="48" y="92"/>
                        <a:pt x="77" y="85"/>
                        <a:pt x="73" y="93"/>
                      </a:cubicBezTo>
                      <a:cubicBezTo>
                        <a:pt x="90" y="115"/>
                        <a:pt x="116" y="104"/>
                        <a:pt x="123" y="101"/>
                      </a:cubicBezTo>
                      <a:cubicBezTo>
                        <a:pt x="143" y="112"/>
                        <a:pt x="149" y="101"/>
                        <a:pt x="160" y="89"/>
                      </a:cubicBezTo>
                      <a:cubicBezTo>
                        <a:pt x="162" y="88"/>
                        <a:pt x="178" y="79"/>
                        <a:pt x="168" y="53"/>
                      </a:cubicBezTo>
                      <a:cubicBezTo>
                        <a:pt x="132" y="36"/>
                        <a:pt x="151" y="39"/>
                        <a:pt x="115" y="55"/>
                      </a:cubicBezTo>
                      <a:cubicBezTo>
                        <a:pt x="95" y="40"/>
                        <a:pt x="121" y="58"/>
                        <a:pt x="95" y="52"/>
                      </a:cubicBezTo>
                      <a:cubicBezTo>
                        <a:pt x="90" y="51"/>
                        <a:pt x="84" y="44"/>
                        <a:pt x="79" y="41"/>
                      </a:cubicBezTo>
                      <a:cubicBezTo>
                        <a:pt x="70" y="29"/>
                        <a:pt x="53" y="22"/>
                        <a:pt x="55" y="12"/>
                      </a:cubicBezTo>
                      <a:cubicBezTo>
                        <a:pt x="49" y="1"/>
                        <a:pt x="16" y="11"/>
                        <a:pt x="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61" name="Freeform 149"/>
                <p:cNvSpPr>
                  <a:spLocks/>
                </p:cNvSpPr>
                <p:nvPr/>
              </p:nvSpPr>
              <p:spPr bwMode="gray">
                <a:xfrm>
                  <a:off x="4347" y="1223"/>
                  <a:ext cx="77" cy="121"/>
                </a:xfrm>
                <a:custGeom>
                  <a:avLst/>
                  <a:gdLst>
                    <a:gd name="T0" fmla="*/ 74 w 77"/>
                    <a:gd name="T1" fmla="*/ 13 h 121"/>
                    <a:gd name="T2" fmla="*/ 41 w 77"/>
                    <a:gd name="T3" fmla="*/ 8 h 121"/>
                    <a:gd name="T4" fmla="*/ 21 w 77"/>
                    <a:gd name="T5" fmla="*/ 4 h 121"/>
                    <a:gd name="T6" fmla="*/ 2 w 77"/>
                    <a:gd name="T7" fmla="*/ 34 h 121"/>
                    <a:gd name="T8" fmla="*/ 9 w 77"/>
                    <a:gd name="T9" fmla="*/ 99 h 121"/>
                    <a:gd name="T10" fmla="*/ 11 w 77"/>
                    <a:gd name="T11" fmla="*/ 110 h 121"/>
                    <a:gd name="T12" fmla="*/ 23 w 77"/>
                    <a:gd name="T13" fmla="*/ 115 h 121"/>
                    <a:gd name="T14" fmla="*/ 26 w 77"/>
                    <a:gd name="T15" fmla="*/ 74 h 121"/>
                    <a:gd name="T16" fmla="*/ 50 w 77"/>
                    <a:gd name="T17" fmla="*/ 64 h 121"/>
                    <a:gd name="T18" fmla="*/ 63 w 77"/>
                    <a:gd name="T19" fmla="*/ 47 h 121"/>
                    <a:gd name="T20" fmla="*/ 74 w 77"/>
                    <a:gd name="T21" fmla="*/ 13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7" h="121">
                      <a:moveTo>
                        <a:pt x="74" y="13"/>
                      </a:moveTo>
                      <a:cubicBezTo>
                        <a:pt x="71" y="6"/>
                        <a:pt x="50" y="9"/>
                        <a:pt x="41" y="8"/>
                      </a:cubicBezTo>
                      <a:cubicBezTo>
                        <a:pt x="32" y="7"/>
                        <a:pt x="27" y="0"/>
                        <a:pt x="21" y="4"/>
                      </a:cubicBezTo>
                      <a:cubicBezTo>
                        <a:pt x="12" y="8"/>
                        <a:pt x="4" y="18"/>
                        <a:pt x="2" y="34"/>
                      </a:cubicBezTo>
                      <a:cubicBezTo>
                        <a:pt x="0" y="50"/>
                        <a:pt x="7" y="86"/>
                        <a:pt x="9" y="99"/>
                      </a:cubicBezTo>
                      <a:cubicBezTo>
                        <a:pt x="11" y="111"/>
                        <a:pt x="9" y="107"/>
                        <a:pt x="11" y="110"/>
                      </a:cubicBezTo>
                      <a:cubicBezTo>
                        <a:pt x="13" y="113"/>
                        <a:pt x="21" y="121"/>
                        <a:pt x="23" y="115"/>
                      </a:cubicBezTo>
                      <a:cubicBezTo>
                        <a:pt x="30" y="105"/>
                        <a:pt x="24" y="89"/>
                        <a:pt x="26" y="74"/>
                      </a:cubicBezTo>
                      <a:cubicBezTo>
                        <a:pt x="24" y="46"/>
                        <a:pt x="61" y="81"/>
                        <a:pt x="50" y="64"/>
                      </a:cubicBezTo>
                      <a:cubicBezTo>
                        <a:pt x="55" y="59"/>
                        <a:pt x="59" y="55"/>
                        <a:pt x="63" y="47"/>
                      </a:cubicBezTo>
                      <a:cubicBezTo>
                        <a:pt x="67" y="39"/>
                        <a:pt x="77" y="20"/>
                        <a:pt x="74" y="13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62" name="Freeform 150"/>
                <p:cNvSpPr>
                  <a:spLocks/>
                </p:cNvSpPr>
                <p:nvPr/>
              </p:nvSpPr>
              <p:spPr bwMode="gray">
                <a:xfrm>
                  <a:off x="4656" y="1003"/>
                  <a:ext cx="450" cy="668"/>
                </a:xfrm>
                <a:custGeom>
                  <a:avLst/>
                  <a:gdLst>
                    <a:gd name="T0" fmla="*/ 375 w 450"/>
                    <a:gd name="T1" fmla="*/ 270 h 668"/>
                    <a:gd name="T2" fmla="*/ 387 w 450"/>
                    <a:gd name="T3" fmla="*/ 189 h 668"/>
                    <a:gd name="T4" fmla="*/ 414 w 450"/>
                    <a:gd name="T5" fmla="*/ 179 h 668"/>
                    <a:gd name="T6" fmla="*/ 423 w 450"/>
                    <a:gd name="T7" fmla="*/ 141 h 668"/>
                    <a:gd name="T8" fmla="*/ 449 w 450"/>
                    <a:gd name="T9" fmla="*/ 90 h 668"/>
                    <a:gd name="T10" fmla="*/ 417 w 450"/>
                    <a:gd name="T11" fmla="*/ 83 h 668"/>
                    <a:gd name="T12" fmla="*/ 374 w 450"/>
                    <a:gd name="T13" fmla="*/ 137 h 668"/>
                    <a:gd name="T14" fmla="*/ 401 w 450"/>
                    <a:gd name="T15" fmla="*/ 69 h 668"/>
                    <a:gd name="T16" fmla="*/ 374 w 450"/>
                    <a:gd name="T17" fmla="*/ 63 h 668"/>
                    <a:gd name="T18" fmla="*/ 336 w 450"/>
                    <a:gd name="T19" fmla="*/ 71 h 668"/>
                    <a:gd name="T20" fmla="*/ 377 w 450"/>
                    <a:gd name="T21" fmla="*/ 39 h 668"/>
                    <a:gd name="T22" fmla="*/ 339 w 450"/>
                    <a:gd name="T23" fmla="*/ 30 h 668"/>
                    <a:gd name="T24" fmla="*/ 311 w 450"/>
                    <a:gd name="T25" fmla="*/ 27 h 668"/>
                    <a:gd name="T26" fmla="*/ 314 w 450"/>
                    <a:gd name="T27" fmla="*/ 3 h 668"/>
                    <a:gd name="T28" fmla="*/ 251 w 450"/>
                    <a:gd name="T29" fmla="*/ 12 h 668"/>
                    <a:gd name="T30" fmla="*/ 162 w 450"/>
                    <a:gd name="T31" fmla="*/ 68 h 668"/>
                    <a:gd name="T32" fmla="*/ 110 w 450"/>
                    <a:gd name="T33" fmla="*/ 83 h 668"/>
                    <a:gd name="T34" fmla="*/ 95 w 450"/>
                    <a:gd name="T35" fmla="*/ 126 h 668"/>
                    <a:gd name="T36" fmla="*/ 53 w 450"/>
                    <a:gd name="T37" fmla="*/ 150 h 668"/>
                    <a:gd name="T38" fmla="*/ 71 w 450"/>
                    <a:gd name="T39" fmla="*/ 162 h 668"/>
                    <a:gd name="T40" fmla="*/ 71 w 450"/>
                    <a:gd name="T41" fmla="*/ 188 h 668"/>
                    <a:gd name="T42" fmla="*/ 51 w 450"/>
                    <a:gd name="T43" fmla="*/ 204 h 668"/>
                    <a:gd name="T44" fmla="*/ 5 w 450"/>
                    <a:gd name="T45" fmla="*/ 233 h 668"/>
                    <a:gd name="T46" fmla="*/ 32 w 450"/>
                    <a:gd name="T47" fmla="*/ 258 h 668"/>
                    <a:gd name="T48" fmla="*/ 56 w 450"/>
                    <a:gd name="T49" fmla="*/ 264 h 668"/>
                    <a:gd name="T50" fmla="*/ 38 w 450"/>
                    <a:gd name="T51" fmla="*/ 281 h 668"/>
                    <a:gd name="T52" fmla="*/ 18 w 450"/>
                    <a:gd name="T53" fmla="*/ 290 h 668"/>
                    <a:gd name="T54" fmla="*/ 50 w 450"/>
                    <a:gd name="T55" fmla="*/ 326 h 668"/>
                    <a:gd name="T56" fmla="*/ 71 w 450"/>
                    <a:gd name="T57" fmla="*/ 316 h 668"/>
                    <a:gd name="T58" fmla="*/ 111 w 450"/>
                    <a:gd name="T59" fmla="*/ 309 h 668"/>
                    <a:gd name="T60" fmla="*/ 143 w 450"/>
                    <a:gd name="T61" fmla="*/ 360 h 668"/>
                    <a:gd name="T62" fmla="*/ 143 w 450"/>
                    <a:gd name="T63" fmla="*/ 386 h 668"/>
                    <a:gd name="T64" fmla="*/ 149 w 450"/>
                    <a:gd name="T65" fmla="*/ 413 h 668"/>
                    <a:gd name="T66" fmla="*/ 138 w 450"/>
                    <a:gd name="T67" fmla="*/ 444 h 668"/>
                    <a:gd name="T68" fmla="*/ 162 w 450"/>
                    <a:gd name="T69" fmla="*/ 434 h 668"/>
                    <a:gd name="T70" fmla="*/ 183 w 450"/>
                    <a:gd name="T71" fmla="*/ 467 h 668"/>
                    <a:gd name="T72" fmla="*/ 156 w 450"/>
                    <a:gd name="T73" fmla="*/ 459 h 668"/>
                    <a:gd name="T74" fmla="*/ 177 w 450"/>
                    <a:gd name="T75" fmla="*/ 486 h 668"/>
                    <a:gd name="T76" fmla="*/ 153 w 450"/>
                    <a:gd name="T77" fmla="*/ 533 h 668"/>
                    <a:gd name="T78" fmla="*/ 176 w 450"/>
                    <a:gd name="T79" fmla="*/ 620 h 668"/>
                    <a:gd name="T80" fmla="*/ 197 w 450"/>
                    <a:gd name="T81" fmla="*/ 650 h 668"/>
                    <a:gd name="T82" fmla="*/ 239 w 450"/>
                    <a:gd name="T83" fmla="*/ 663 h 668"/>
                    <a:gd name="T84" fmla="*/ 251 w 450"/>
                    <a:gd name="T85" fmla="*/ 618 h 668"/>
                    <a:gd name="T86" fmla="*/ 276 w 450"/>
                    <a:gd name="T87" fmla="*/ 569 h 668"/>
                    <a:gd name="T88" fmla="*/ 329 w 450"/>
                    <a:gd name="T89" fmla="*/ 524 h 668"/>
                    <a:gd name="T90" fmla="*/ 396 w 450"/>
                    <a:gd name="T91" fmla="*/ 471 h 668"/>
                    <a:gd name="T92" fmla="*/ 356 w 450"/>
                    <a:gd name="T93" fmla="*/ 468 h 668"/>
                    <a:gd name="T94" fmla="*/ 368 w 450"/>
                    <a:gd name="T95" fmla="*/ 459 h 668"/>
                    <a:gd name="T96" fmla="*/ 371 w 450"/>
                    <a:gd name="T97" fmla="*/ 438 h 668"/>
                    <a:gd name="T98" fmla="*/ 404 w 450"/>
                    <a:gd name="T99" fmla="*/ 455 h 668"/>
                    <a:gd name="T100" fmla="*/ 390 w 450"/>
                    <a:gd name="T101" fmla="*/ 410 h 668"/>
                    <a:gd name="T102" fmla="*/ 410 w 450"/>
                    <a:gd name="T103" fmla="*/ 369 h 668"/>
                    <a:gd name="T104" fmla="*/ 434 w 450"/>
                    <a:gd name="T105" fmla="*/ 341 h 668"/>
                    <a:gd name="T106" fmla="*/ 413 w 450"/>
                    <a:gd name="T107" fmla="*/ 309 h 668"/>
                    <a:gd name="T108" fmla="*/ 389 w 450"/>
                    <a:gd name="T109" fmla="*/ 317 h 668"/>
                    <a:gd name="T110" fmla="*/ 389 w 450"/>
                    <a:gd name="T111" fmla="*/ 281 h 668"/>
                    <a:gd name="T112" fmla="*/ 375 w 450"/>
                    <a:gd name="T113" fmla="*/ 270 h 6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450" h="668">
                      <a:moveTo>
                        <a:pt x="375" y="270"/>
                      </a:moveTo>
                      <a:cubicBezTo>
                        <a:pt x="373" y="248"/>
                        <a:pt x="393" y="229"/>
                        <a:pt x="387" y="189"/>
                      </a:cubicBezTo>
                      <a:cubicBezTo>
                        <a:pt x="393" y="174"/>
                        <a:pt x="408" y="187"/>
                        <a:pt x="414" y="179"/>
                      </a:cubicBezTo>
                      <a:cubicBezTo>
                        <a:pt x="420" y="171"/>
                        <a:pt x="417" y="156"/>
                        <a:pt x="423" y="141"/>
                      </a:cubicBezTo>
                      <a:cubicBezTo>
                        <a:pt x="429" y="126"/>
                        <a:pt x="450" y="100"/>
                        <a:pt x="449" y="90"/>
                      </a:cubicBezTo>
                      <a:cubicBezTo>
                        <a:pt x="448" y="80"/>
                        <a:pt x="430" y="75"/>
                        <a:pt x="417" y="83"/>
                      </a:cubicBezTo>
                      <a:cubicBezTo>
                        <a:pt x="404" y="91"/>
                        <a:pt x="377" y="139"/>
                        <a:pt x="374" y="137"/>
                      </a:cubicBezTo>
                      <a:cubicBezTo>
                        <a:pt x="371" y="135"/>
                        <a:pt x="401" y="81"/>
                        <a:pt x="401" y="69"/>
                      </a:cubicBezTo>
                      <a:cubicBezTo>
                        <a:pt x="401" y="57"/>
                        <a:pt x="385" y="63"/>
                        <a:pt x="374" y="63"/>
                      </a:cubicBezTo>
                      <a:cubicBezTo>
                        <a:pt x="363" y="63"/>
                        <a:pt x="336" y="75"/>
                        <a:pt x="336" y="71"/>
                      </a:cubicBezTo>
                      <a:cubicBezTo>
                        <a:pt x="336" y="67"/>
                        <a:pt x="377" y="46"/>
                        <a:pt x="377" y="39"/>
                      </a:cubicBezTo>
                      <a:cubicBezTo>
                        <a:pt x="377" y="32"/>
                        <a:pt x="350" y="32"/>
                        <a:pt x="339" y="30"/>
                      </a:cubicBezTo>
                      <a:cubicBezTo>
                        <a:pt x="328" y="28"/>
                        <a:pt x="315" y="31"/>
                        <a:pt x="311" y="27"/>
                      </a:cubicBezTo>
                      <a:cubicBezTo>
                        <a:pt x="307" y="23"/>
                        <a:pt x="324" y="6"/>
                        <a:pt x="314" y="3"/>
                      </a:cubicBezTo>
                      <a:cubicBezTo>
                        <a:pt x="304" y="0"/>
                        <a:pt x="276" y="1"/>
                        <a:pt x="251" y="12"/>
                      </a:cubicBezTo>
                      <a:cubicBezTo>
                        <a:pt x="226" y="23"/>
                        <a:pt x="186" y="56"/>
                        <a:pt x="162" y="68"/>
                      </a:cubicBezTo>
                      <a:cubicBezTo>
                        <a:pt x="138" y="80"/>
                        <a:pt x="121" y="73"/>
                        <a:pt x="110" y="83"/>
                      </a:cubicBezTo>
                      <a:cubicBezTo>
                        <a:pt x="99" y="93"/>
                        <a:pt x="105" y="115"/>
                        <a:pt x="95" y="126"/>
                      </a:cubicBezTo>
                      <a:cubicBezTo>
                        <a:pt x="85" y="137"/>
                        <a:pt x="57" y="144"/>
                        <a:pt x="53" y="150"/>
                      </a:cubicBezTo>
                      <a:cubicBezTo>
                        <a:pt x="49" y="156"/>
                        <a:pt x="68" y="156"/>
                        <a:pt x="71" y="162"/>
                      </a:cubicBezTo>
                      <a:cubicBezTo>
                        <a:pt x="74" y="168"/>
                        <a:pt x="74" y="181"/>
                        <a:pt x="71" y="188"/>
                      </a:cubicBezTo>
                      <a:cubicBezTo>
                        <a:pt x="68" y="195"/>
                        <a:pt x="62" y="197"/>
                        <a:pt x="51" y="204"/>
                      </a:cubicBezTo>
                      <a:cubicBezTo>
                        <a:pt x="40" y="211"/>
                        <a:pt x="8" y="224"/>
                        <a:pt x="5" y="233"/>
                      </a:cubicBezTo>
                      <a:cubicBezTo>
                        <a:pt x="0" y="237"/>
                        <a:pt x="24" y="253"/>
                        <a:pt x="32" y="258"/>
                      </a:cubicBezTo>
                      <a:cubicBezTo>
                        <a:pt x="40" y="263"/>
                        <a:pt x="55" y="260"/>
                        <a:pt x="56" y="264"/>
                      </a:cubicBezTo>
                      <a:cubicBezTo>
                        <a:pt x="57" y="268"/>
                        <a:pt x="44" y="277"/>
                        <a:pt x="38" y="281"/>
                      </a:cubicBezTo>
                      <a:cubicBezTo>
                        <a:pt x="32" y="285"/>
                        <a:pt x="16" y="283"/>
                        <a:pt x="18" y="290"/>
                      </a:cubicBezTo>
                      <a:cubicBezTo>
                        <a:pt x="20" y="302"/>
                        <a:pt x="41" y="322"/>
                        <a:pt x="50" y="326"/>
                      </a:cubicBezTo>
                      <a:cubicBezTo>
                        <a:pt x="59" y="330"/>
                        <a:pt x="61" y="319"/>
                        <a:pt x="71" y="316"/>
                      </a:cubicBezTo>
                      <a:cubicBezTo>
                        <a:pt x="78" y="306"/>
                        <a:pt x="109" y="324"/>
                        <a:pt x="111" y="309"/>
                      </a:cubicBezTo>
                      <a:cubicBezTo>
                        <a:pt x="109" y="281"/>
                        <a:pt x="154" y="377"/>
                        <a:pt x="143" y="360"/>
                      </a:cubicBezTo>
                      <a:cubicBezTo>
                        <a:pt x="148" y="376"/>
                        <a:pt x="140" y="378"/>
                        <a:pt x="143" y="386"/>
                      </a:cubicBezTo>
                      <a:cubicBezTo>
                        <a:pt x="144" y="395"/>
                        <a:pt x="150" y="403"/>
                        <a:pt x="149" y="413"/>
                      </a:cubicBezTo>
                      <a:cubicBezTo>
                        <a:pt x="148" y="423"/>
                        <a:pt x="136" y="441"/>
                        <a:pt x="138" y="444"/>
                      </a:cubicBezTo>
                      <a:cubicBezTo>
                        <a:pt x="140" y="447"/>
                        <a:pt x="154" y="430"/>
                        <a:pt x="162" y="434"/>
                      </a:cubicBezTo>
                      <a:cubicBezTo>
                        <a:pt x="170" y="438"/>
                        <a:pt x="184" y="463"/>
                        <a:pt x="183" y="467"/>
                      </a:cubicBezTo>
                      <a:cubicBezTo>
                        <a:pt x="182" y="471"/>
                        <a:pt x="165" y="444"/>
                        <a:pt x="156" y="459"/>
                      </a:cubicBezTo>
                      <a:cubicBezTo>
                        <a:pt x="147" y="474"/>
                        <a:pt x="176" y="475"/>
                        <a:pt x="177" y="486"/>
                      </a:cubicBezTo>
                      <a:cubicBezTo>
                        <a:pt x="176" y="498"/>
                        <a:pt x="153" y="511"/>
                        <a:pt x="153" y="533"/>
                      </a:cubicBezTo>
                      <a:cubicBezTo>
                        <a:pt x="153" y="555"/>
                        <a:pt x="169" y="601"/>
                        <a:pt x="176" y="620"/>
                      </a:cubicBezTo>
                      <a:cubicBezTo>
                        <a:pt x="183" y="639"/>
                        <a:pt x="186" y="643"/>
                        <a:pt x="197" y="650"/>
                      </a:cubicBezTo>
                      <a:cubicBezTo>
                        <a:pt x="208" y="657"/>
                        <a:pt x="230" y="668"/>
                        <a:pt x="239" y="663"/>
                      </a:cubicBezTo>
                      <a:cubicBezTo>
                        <a:pt x="248" y="658"/>
                        <a:pt x="245" y="634"/>
                        <a:pt x="251" y="618"/>
                      </a:cubicBezTo>
                      <a:cubicBezTo>
                        <a:pt x="257" y="602"/>
                        <a:pt x="263" y="585"/>
                        <a:pt x="276" y="569"/>
                      </a:cubicBezTo>
                      <a:cubicBezTo>
                        <a:pt x="289" y="553"/>
                        <a:pt x="309" y="540"/>
                        <a:pt x="329" y="524"/>
                      </a:cubicBezTo>
                      <a:cubicBezTo>
                        <a:pt x="349" y="508"/>
                        <a:pt x="391" y="480"/>
                        <a:pt x="396" y="471"/>
                      </a:cubicBezTo>
                      <a:cubicBezTo>
                        <a:pt x="401" y="462"/>
                        <a:pt x="361" y="470"/>
                        <a:pt x="356" y="468"/>
                      </a:cubicBezTo>
                      <a:cubicBezTo>
                        <a:pt x="351" y="466"/>
                        <a:pt x="366" y="464"/>
                        <a:pt x="368" y="459"/>
                      </a:cubicBezTo>
                      <a:cubicBezTo>
                        <a:pt x="370" y="454"/>
                        <a:pt x="365" y="439"/>
                        <a:pt x="371" y="438"/>
                      </a:cubicBezTo>
                      <a:cubicBezTo>
                        <a:pt x="377" y="437"/>
                        <a:pt x="401" y="460"/>
                        <a:pt x="404" y="455"/>
                      </a:cubicBezTo>
                      <a:cubicBezTo>
                        <a:pt x="407" y="450"/>
                        <a:pt x="389" y="424"/>
                        <a:pt x="390" y="410"/>
                      </a:cubicBezTo>
                      <a:cubicBezTo>
                        <a:pt x="391" y="396"/>
                        <a:pt x="403" y="381"/>
                        <a:pt x="410" y="369"/>
                      </a:cubicBezTo>
                      <a:cubicBezTo>
                        <a:pt x="417" y="357"/>
                        <a:pt x="434" y="351"/>
                        <a:pt x="434" y="341"/>
                      </a:cubicBezTo>
                      <a:cubicBezTo>
                        <a:pt x="434" y="331"/>
                        <a:pt x="420" y="313"/>
                        <a:pt x="413" y="309"/>
                      </a:cubicBezTo>
                      <a:cubicBezTo>
                        <a:pt x="406" y="305"/>
                        <a:pt x="393" y="322"/>
                        <a:pt x="389" y="317"/>
                      </a:cubicBezTo>
                      <a:cubicBezTo>
                        <a:pt x="385" y="312"/>
                        <a:pt x="391" y="289"/>
                        <a:pt x="389" y="281"/>
                      </a:cubicBezTo>
                      <a:cubicBezTo>
                        <a:pt x="387" y="273"/>
                        <a:pt x="378" y="272"/>
                        <a:pt x="375" y="27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63" name="Freeform 151"/>
                <p:cNvSpPr>
                  <a:spLocks/>
                </p:cNvSpPr>
                <p:nvPr/>
              </p:nvSpPr>
              <p:spPr bwMode="gray">
                <a:xfrm>
                  <a:off x="3947" y="1197"/>
                  <a:ext cx="116" cy="124"/>
                </a:xfrm>
                <a:custGeom>
                  <a:avLst/>
                  <a:gdLst>
                    <a:gd name="T0" fmla="*/ 15 w 116"/>
                    <a:gd name="T1" fmla="*/ 9 h 124"/>
                    <a:gd name="T2" fmla="*/ 19 w 116"/>
                    <a:gd name="T3" fmla="*/ 37 h 124"/>
                    <a:gd name="T4" fmla="*/ 7 w 116"/>
                    <a:gd name="T5" fmla="*/ 66 h 124"/>
                    <a:gd name="T6" fmla="*/ 9 w 116"/>
                    <a:gd name="T7" fmla="*/ 97 h 124"/>
                    <a:gd name="T8" fmla="*/ 34 w 116"/>
                    <a:gd name="T9" fmla="*/ 120 h 124"/>
                    <a:gd name="T10" fmla="*/ 66 w 116"/>
                    <a:gd name="T11" fmla="*/ 72 h 124"/>
                    <a:gd name="T12" fmla="*/ 112 w 116"/>
                    <a:gd name="T13" fmla="*/ 37 h 124"/>
                    <a:gd name="T14" fmla="*/ 88 w 116"/>
                    <a:gd name="T15" fmla="*/ 13 h 124"/>
                    <a:gd name="T16" fmla="*/ 70 w 116"/>
                    <a:gd name="T17" fmla="*/ 18 h 124"/>
                    <a:gd name="T18" fmla="*/ 48 w 116"/>
                    <a:gd name="T19" fmla="*/ 1 h 124"/>
                    <a:gd name="T20" fmla="*/ 15 w 116"/>
                    <a:gd name="T21" fmla="*/ 9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6" h="124">
                      <a:moveTo>
                        <a:pt x="15" y="9"/>
                      </a:moveTo>
                      <a:cubicBezTo>
                        <a:pt x="10" y="18"/>
                        <a:pt x="24" y="29"/>
                        <a:pt x="19" y="37"/>
                      </a:cubicBezTo>
                      <a:cubicBezTo>
                        <a:pt x="13" y="27"/>
                        <a:pt x="13" y="58"/>
                        <a:pt x="7" y="66"/>
                      </a:cubicBezTo>
                      <a:cubicBezTo>
                        <a:pt x="4" y="84"/>
                        <a:pt x="0" y="91"/>
                        <a:pt x="9" y="97"/>
                      </a:cubicBezTo>
                      <a:cubicBezTo>
                        <a:pt x="16" y="103"/>
                        <a:pt x="25" y="124"/>
                        <a:pt x="34" y="120"/>
                      </a:cubicBezTo>
                      <a:cubicBezTo>
                        <a:pt x="43" y="116"/>
                        <a:pt x="53" y="86"/>
                        <a:pt x="66" y="72"/>
                      </a:cubicBezTo>
                      <a:cubicBezTo>
                        <a:pt x="69" y="62"/>
                        <a:pt x="112" y="37"/>
                        <a:pt x="112" y="37"/>
                      </a:cubicBezTo>
                      <a:cubicBezTo>
                        <a:pt x="116" y="29"/>
                        <a:pt x="95" y="16"/>
                        <a:pt x="88" y="13"/>
                      </a:cubicBezTo>
                      <a:cubicBezTo>
                        <a:pt x="81" y="10"/>
                        <a:pt x="77" y="20"/>
                        <a:pt x="70" y="18"/>
                      </a:cubicBezTo>
                      <a:cubicBezTo>
                        <a:pt x="63" y="16"/>
                        <a:pt x="57" y="2"/>
                        <a:pt x="48" y="1"/>
                      </a:cubicBezTo>
                      <a:cubicBezTo>
                        <a:pt x="39" y="8"/>
                        <a:pt x="20" y="0"/>
                        <a:pt x="15" y="9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64" name="Freeform 152"/>
                <p:cNvSpPr>
                  <a:spLocks/>
                </p:cNvSpPr>
                <p:nvPr/>
              </p:nvSpPr>
              <p:spPr bwMode="gray">
                <a:xfrm>
                  <a:off x="4195" y="1078"/>
                  <a:ext cx="86" cy="103"/>
                </a:xfrm>
                <a:custGeom>
                  <a:avLst/>
                  <a:gdLst>
                    <a:gd name="T0" fmla="*/ 52 w 86"/>
                    <a:gd name="T1" fmla="*/ 35 h 103"/>
                    <a:gd name="T2" fmla="*/ 19 w 86"/>
                    <a:gd name="T3" fmla="*/ 6 h 103"/>
                    <a:gd name="T4" fmla="*/ 12 w 86"/>
                    <a:gd name="T5" fmla="*/ 38 h 103"/>
                    <a:gd name="T6" fmla="*/ 34 w 86"/>
                    <a:gd name="T7" fmla="*/ 51 h 103"/>
                    <a:gd name="T8" fmla="*/ 48 w 86"/>
                    <a:gd name="T9" fmla="*/ 72 h 103"/>
                    <a:gd name="T10" fmla="*/ 70 w 86"/>
                    <a:gd name="T11" fmla="*/ 91 h 103"/>
                    <a:gd name="T12" fmla="*/ 68 w 86"/>
                    <a:gd name="T13" fmla="*/ 51 h 103"/>
                    <a:gd name="T14" fmla="*/ 83 w 86"/>
                    <a:gd name="T15" fmla="*/ 21 h 103"/>
                    <a:gd name="T16" fmla="*/ 50 w 86"/>
                    <a:gd name="T17" fmla="*/ 0 h 103"/>
                    <a:gd name="T18" fmla="*/ 52 w 86"/>
                    <a:gd name="T19" fmla="*/ 35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6" h="103">
                      <a:moveTo>
                        <a:pt x="52" y="35"/>
                      </a:moveTo>
                      <a:cubicBezTo>
                        <a:pt x="34" y="49"/>
                        <a:pt x="35" y="20"/>
                        <a:pt x="19" y="6"/>
                      </a:cubicBezTo>
                      <a:cubicBezTo>
                        <a:pt x="0" y="10"/>
                        <a:pt x="17" y="0"/>
                        <a:pt x="12" y="38"/>
                      </a:cubicBezTo>
                      <a:cubicBezTo>
                        <a:pt x="13" y="48"/>
                        <a:pt x="28" y="45"/>
                        <a:pt x="34" y="51"/>
                      </a:cubicBezTo>
                      <a:cubicBezTo>
                        <a:pt x="40" y="57"/>
                        <a:pt x="42" y="65"/>
                        <a:pt x="48" y="72"/>
                      </a:cubicBezTo>
                      <a:cubicBezTo>
                        <a:pt x="57" y="96"/>
                        <a:pt x="56" y="103"/>
                        <a:pt x="70" y="91"/>
                      </a:cubicBezTo>
                      <a:cubicBezTo>
                        <a:pt x="75" y="72"/>
                        <a:pt x="62" y="68"/>
                        <a:pt x="68" y="51"/>
                      </a:cubicBezTo>
                      <a:cubicBezTo>
                        <a:pt x="67" y="42"/>
                        <a:pt x="86" y="29"/>
                        <a:pt x="83" y="21"/>
                      </a:cubicBezTo>
                      <a:cubicBezTo>
                        <a:pt x="80" y="9"/>
                        <a:pt x="50" y="0"/>
                        <a:pt x="50" y="0"/>
                      </a:cubicBezTo>
                      <a:cubicBezTo>
                        <a:pt x="43" y="7"/>
                        <a:pt x="48" y="13"/>
                        <a:pt x="52" y="35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65" name="Freeform 153"/>
                <p:cNvSpPr>
                  <a:spLocks/>
                </p:cNvSpPr>
                <p:nvPr/>
              </p:nvSpPr>
              <p:spPr bwMode="gray">
                <a:xfrm>
                  <a:off x="4243" y="912"/>
                  <a:ext cx="86" cy="117"/>
                </a:xfrm>
                <a:custGeom>
                  <a:avLst/>
                  <a:gdLst>
                    <a:gd name="T0" fmla="*/ 40 w 86"/>
                    <a:gd name="T1" fmla="*/ 25 h 117"/>
                    <a:gd name="T2" fmla="*/ 23 w 86"/>
                    <a:gd name="T3" fmla="*/ 7 h 117"/>
                    <a:gd name="T4" fmla="*/ 1 w 86"/>
                    <a:gd name="T5" fmla="*/ 10 h 117"/>
                    <a:gd name="T6" fmla="*/ 19 w 86"/>
                    <a:gd name="T7" fmla="*/ 39 h 117"/>
                    <a:gd name="T8" fmla="*/ 41 w 86"/>
                    <a:gd name="T9" fmla="*/ 70 h 117"/>
                    <a:gd name="T10" fmla="*/ 62 w 86"/>
                    <a:gd name="T11" fmla="*/ 79 h 117"/>
                    <a:gd name="T12" fmla="*/ 83 w 86"/>
                    <a:gd name="T13" fmla="*/ 108 h 117"/>
                    <a:gd name="T14" fmla="*/ 82 w 86"/>
                    <a:gd name="T15" fmla="*/ 69 h 117"/>
                    <a:gd name="T16" fmla="*/ 83 w 86"/>
                    <a:gd name="T17" fmla="*/ 27 h 117"/>
                    <a:gd name="T18" fmla="*/ 65 w 86"/>
                    <a:gd name="T19" fmla="*/ 45 h 117"/>
                    <a:gd name="T20" fmla="*/ 62 w 86"/>
                    <a:gd name="T21" fmla="*/ 19 h 117"/>
                    <a:gd name="T22" fmla="*/ 47 w 86"/>
                    <a:gd name="T23" fmla="*/ 13 h 117"/>
                    <a:gd name="T24" fmla="*/ 40 w 86"/>
                    <a:gd name="T25" fmla="*/ 2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6" h="117">
                      <a:moveTo>
                        <a:pt x="40" y="25"/>
                      </a:moveTo>
                      <a:cubicBezTo>
                        <a:pt x="37" y="30"/>
                        <a:pt x="26" y="0"/>
                        <a:pt x="23" y="7"/>
                      </a:cubicBezTo>
                      <a:cubicBezTo>
                        <a:pt x="17" y="5"/>
                        <a:pt x="2" y="5"/>
                        <a:pt x="1" y="10"/>
                      </a:cubicBezTo>
                      <a:cubicBezTo>
                        <a:pt x="0" y="15"/>
                        <a:pt x="12" y="29"/>
                        <a:pt x="19" y="39"/>
                      </a:cubicBezTo>
                      <a:cubicBezTo>
                        <a:pt x="25" y="47"/>
                        <a:pt x="34" y="63"/>
                        <a:pt x="41" y="70"/>
                      </a:cubicBezTo>
                      <a:cubicBezTo>
                        <a:pt x="48" y="77"/>
                        <a:pt x="55" y="73"/>
                        <a:pt x="62" y="79"/>
                      </a:cubicBezTo>
                      <a:cubicBezTo>
                        <a:pt x="71" y="79"/>
                        <a:pt x="79" y="117"/>
                        <a:pt x="83" y="108"/>
                      </a:cubicBezTo>
                      <a:cubicBezTo>
                        <a:pt x="86" y="106"/>
                        <a:pt x="82" y="82"/>
                        <a:pt x="82" y="69"/>
                      </a:cubicBezTo>
                      <a:cubicBezTo>
                        <a:pt x="82" y="56"/>
                        <a:pt x="86" y="31"/>
                        <a:pt x="83" y="27"/>
                      </a:cubicBezTo>
                      <a:cubicBezTo>
                        <a:pt x="80" y="19"/>
                        <a:pt x="74" y="47"/>
                        <a:pt x="65" y="45"/>
                      </a:cubicBezTo>
                      <a:cubicBezTo>
                        <a:pt x="62" y="44"/>
                        <a:pt x="65" y="24"/>
                        <a:pt x="62" y="19"/>
                      </a:cubicBezTo>
                      <a:cubicBezTo>
                        <a:pt x="59" y="14"/>
                        <a:pt x="51" y="12"/>
                        <a:pt x="47" y="13"/>
                      </a:cubicBezTo>
                      <a:cubicBezTo>
                        <a:pt x="43" y="14"/>
                        <a:pt x="43" y="20"/>
                        <a:pt x="40" y="25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66" name="Freeform 154"/>
                <p:cNvSpPr>
                  <a:spLocks/>
                </p:cNvSpPr>
                <p:nvPr/>
              </p:nvSpPr>
              <p:spPr bwMode="gray">
                <a:xfrm>
                  <a:off x="4074" y="1134"/>
                  <a:ext cx="117" cy="103"/>
                </a:xfrm>
                <a:custGeom>
                  <a:avLst/>
                  <a:gdLst>
                    <a:gd name="T0" fmla="*/ 17 w 117"/>
                    <a:gd name="T1" fmla="*/ 25 h 103"/>
                    <a:gd name="T2" fmla="*/ 7 w 117"/>
                    <a:gd name="T3" fmla="*/ 51 h 103"/>
                    <a:gd name="T4" fmla="*/ 18 w 117"/>
                    <a:gd name="T5" fmla="*/ 80 h 103"/>
                    <a:gd name="T6" fmla="*/ 57 w 117"/>
                    <a:gd name="T7" fmla="*/ 75 h 103"/>
                    <a:gd name="T8" fmla="*/ 23 w 117"/>
                    <a:gd name="T9" fmla="*/ 99 h 103"/>
                    <a:gd name="T10" fmla="*/ 53 w 117"/>
                    <a:gd name="T11" fmla="*/ 100 h 103"/>
                    <a:gd name="T12" fmla="*/ 80 w 117"/>
                    <a:gd name="T13" fmla="*/ 81 h 103"/>
                    <a:gd name="T14" fmla="*/ 107 w 117"/>
                    <a:gd name="T15" fmla="*/ 78 h 103"/>
                    <a:gd name="T16" fmla="*/ 117 w 117"/>
                    <a:gd name="T17" fmla="*/ 51 h 103"/>
                    <a:gd name="T18" fmla="*/ 93 w 117"/>
                    <a:gd name="T19" fmla="*/ 51 h 103"/>
                    <a:gd name="T20" fmla="*/ 83 w 117"/>
                    <a:gd name="T21" fmla="*/ 6 h 103"/>
                    <a:gd name="T22" fmla="*/ 66 w 117"/>
                    <a:gd name="T23" fmla="*/ 16 h 103"/>
                    <a:gd name="T24" fmla="*/ 59 w 117"/>
                    <a:gd name="T25" fmla="*/ 49 h 103"/>
                    <a:gd name="T26" fmla="*/ 44 w 117"/>
                    <a:gd name="T27" fmla="*/ 28 h 103"/>
                    <a:gd name="T28" fmla="*/ 17 w 117"/>
                    <a:gd name="T29" fmla="*/ 25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7" h="103">
                      <a:moveTo>
                        <a:pt x="17" y="25"/>
                      </a:moveTo>
                      <a:cubicBezTo>
                        <a:pt x="9" y="35"/>
                        <a:pt x="15" y="41"/>
                        <a:pt x="7" y="51"/>
                      </a:cubicBezTo>
                      <a:cubicBezTo>
                        <a:pt x="0" y="75"/>
                        <a:pt x="10" y="74"/>
                        <a:pt x="18" y="80"/>
                      </a:cubicBezTo>
                      <a:cubicBezTo>
                        <a:pt x="24" y="85"/>
                        <a:pt x="42" y="75"/>
                        <a:pt x="57" y="75"/>
                      </a:cubicBezTo>
                      <a:cubicBezTo>
                        <a:pt x="58" y="78"/>
                        <a:pt x="24" y="95"/>
                        <a:pt x="23" y="99"/>
                      </a:cubicBezTo>
                      <a:cubicBezTo>
                        <a:pt x="22" y="103"/>
                        <a:pt x="44" y="103"/>
                        <a:pt x="53" y="100"/>
                      </a:cubicBezTo>
                      <a:cubicBezTo>
                        <a:pt x="62" y="97"/>
                        <a:pt x="71" y="85"/>
                        <a:pt x="80" y="81"/>
                      </a:cubicBezTo>
                      <a:cubicBezTo>
                        <a:pt x="89" y="77"/>
                        <a:pt x="101" y="83"/>
                        <a:pt x="107" y="78"/>
                      </a:cubicBezTo>
                      <a:cubicBezTo>
                        <a:pt x="111" y="75"/>
                        <a:pt x="117" y="51"/>
                        <a:pt x="117" y="51"/>
                      </a:cubicBezTo>
                      <a:cubicBezTo>
                        <a:pt x="116" y="42"/>
                        <a:pt x="99" y="58"/>
                        <a:pt x="93" y="51"/>
                      </a:cubicBezTo>
                      <a:cubicBezTo>
                        <a:pt x="87" y="44"/>
                        <a:pt x="88" y="12"/>
                        <a:pt x="83" y="6"/>
                      </a:cubicBezTo>
                      <a:cubicBezTo>
                        <a:pt x="78" y="0"/>
                        <a:pt x="70" y="9"/>
                        <a:pt x="66" y="16"/>
                      </a:cubicBezTo>
                      <a:cubicBezTo>
                        <a:pt x="62" y="23"/>
                        <a:pt x="63" y="47"/>
                        <a:pt x="59" y="49"/>
                      </a:cubicBezTo>
                      <a:cubicBezTo>
                        <a:pt x="55" y="51"/>
                        <a:pt x="51" y="32"/>
                        <a:pt x="44" y="28"/>
                      </a:cubicBezTo>
                      <a:cubicBezTo>
                        <a:pt x="37" y="24"/>
                        <a:pt x="23" y="26"/>
                        <a:pt x="17" y="25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67" name="Freeform 155"/>
                <p:cNvSpPr>
                  <a:spLocks/>
                </p:cNvSpPr>
                <p:nvPr/>
              </p:nvSpPr>
              <p:spPr bwMode="gray">
                <a:xfrm>
                  <a:off x="4423" y="2366"/>
                  <a:ext cx="144" cy="55"/>
                </a:xfrm>
                <a:custGeom>
                  <a:avLst/>
                  <a:gdLst>
                    <a:gd name="T0" fmla="*/ 4 w 144"/>
                    <a:gd name="T1" fmla="*/ 8 h 55"/>
                    <a:gd name="T2" fmla="*/ 10 w 144"/>
                    <a:gd name="T3" fmla="*/ 25 h 55"/>
                    <a:gd name="T4" fmla="*/ 37 w 144"/>
                    <a:gd name="T5" fmla="*/ 20 h 55"/>
                    <a:gd name="T6" fmla="*/ 86 w 144"/>
                    <a:gd name="T7" fmla="*/ 40 h 55"/>
                    <a:gd name="T8" fmla="*/ 95 w 144"/>
                    <a:gd name="T9" fmla="*/ 55 h 55"/>
                    <a:gd name="T10" fmla="*/ 137 w 144"/>
                    <a:gd name="T11" fmla="*/ 53 h 55"/>
                    <a:gd name="T12" fmla="*/ 137 w 144"/>
                    <a:gd name="T13" fmla="*/ 43 h 55"/>
                    <a:gd name="T14" fmla="*/ 110 w 144"/>
                    <a:gd name="T15" fmla="*/ 25 h 55"/>
                    <a:gd name="T16" fmla="*/ 92 w 144"/>
                    <a:gd name="T17" fmla="*/ 24 h 55"/>
                    <a:gd name="T18" fmla="*/ 56 w 144"/>
                    <a:gd name="T19" fmla="*/ 4 h 55"/>
                    <a:gd name="T20" fmla="*/ 34 w 144"/>
                    <a:gd name="T21" fmla="*/ 2 h 55"/>
                    <a:gd name="T22" fmla="*/ 4 w 144"/>
                    <a:gd name="T23" fmla="*/ 8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4" h="55">
                      <a:moveTo>
                        <a:pt x="4" y="8"/>
                      </a:moveTo>
                      <a:cubicBezTo>
                        <a:pt x="0" y="12"/>
                        <a:pt x="5" y="23"/>
                        <a:pt x="10" y="25"/>
                      </a:cubicBezTo>
                      <a:cubicBezTo>
                        <a:pt x="15" y="27"/>
                        <a:pt x="24" y="18"/>
                        <a:pt x="37" y="20"/>
                      </a:cubicBezTo>
                      <a:cubicBezTo>
                        <a:pt x="47" y="23"/>
                        <a:pt x="74" y="35"/>
                        <a:pt x="86" y="40"/>
                      </a:cubicBezTo>
                      <a:cubicBezTo>
                        <a:pt x="96" y="46"/>
                        <a:pt x="87" y="53"/>
                        <a:pt x="95" y="55"/>
                      </a:cubicBezTo>
                      <a:cubicBezTo>
                        <a:pt x="102" y="49"/>
                        <a:pt x="130" y="55"/>
                        <a:pt x="137" y="53"/>
                      </a:cubicBezTo>
                      <a:cubicBezTo>
                        <a:pt x="144" y="51"/>
                        <a:pt x="141" y="48"/>
                        <a:pt x="137" y="43"/>
                      </a:cubicBezTo>
                      <a:cubicBezTo>
                        <a:pt x="133" y="38"/>
                        <a:pt x="117" y="28"/>
                        <a:pt x="110" y="25"/>
                      </a:cubicBezTo>
                      <a:cubicBezTo>
                        <a:pt x="103" y="20"/>
                        <a:pt x="98" y="27"/>
                        <a:pt x="92" y="24"/>
                      </a:cubicBezTo>
                      <a:cubicBezTo>
                        <a:pt x="83" y="20"/>
                        <a:pt x="66" y="8"/>
                        <a:pt x="56" y="4"/>
                      </a:cubicBezTo>
                      <a:cubicBezTo>
                        <a:pt x="46" y="0"/>
                        <a:pt x="43" y="1"/>
                        <a:pt x="34" y="2"/>
                      </a:cubicBezTo>
                      <a:cubicBezTo>
                        <a:pt x="25" y="3"/>
                        <a:pt x="10" y="7"/>
                        <a:pt x="4" y="8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068" name="Freeform 156"/>
                <p:cNvSpPr>
                  <a:spLocks/>
                </p:cNvSpPr>
                <p:nvPr/>
              </p:nvSpPr>
              <p:spPr bwMode="gray">
                <a:xfrm>
                  <a:off x="4559" y="2411"/>
                  <a:ext cx="84" cy="43"/>
                </a:xfrm>
                <a:custGeom>
                  <a:avLst/>
                  <a:gdLst>
                    <a:gd name="T0" fmla="*/ 10 w 84"/>
                    <a:gd name="T1" fmla="*/ 4 h 43"/>
                    <a:gd name="T2" fmla="*/ 28 w 84"/>
                    <a:gd name="T3" fmla="*/ 16 h 43"/>
                    <a:gd name="T4" fmla="*/ 7 w 84"/>
                    <a:gd name="T5" fmla="*/ 16 h 43"/>
                    <a:gd name="T6" fmla="*/ 1 w 84"/>
                    <a:gd name="T7" fmla="*/ 28 h 43"/>
                    <a:gd name="T8" fmla="*/ 16 w 84"/>
                    <a:gd name="T9" fmla="*/ 26 h 43"/>
                    <a:gd name="T10" fmla="*/ 37 w 84"/>
                    <a:gd name="T11" fmla="*/ 40 h 43"/>
                    <a:gd name="T12" fmla="*/ 70 w 84"/>
                    <a:gd name="T13" fmla="*/ 31 h 43"/>
                    <a:gd name="T14" fmla="*/ 81 w 84"/>
                    <a:gd name="T15" fmla="*/ 20 h 43"/>
                    <a:gd name="T16" fmla="*/ 52 w 84"/>
                    <a:gd name="T17" fmla="*/ 8 h 43"/>
                    <a:gd name="T18" fmla="*/ 36 w 84"/>
                    <a:gd name="T19" fmla="*/ 1 h 43"/>
                    <a:gd name="T20" fmla="*/ 10 w 84"/>
                    <a:gd name="T21" fmla="*/ 4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4" h="43">
                      <a:moveTo>
                        <a:pt x="10" y="4"/>
                      </a:moveTo>
                      <a:cubicBezTo>
                        <a:pt x="9" y="6"/>
                        <a:pt x="29" y="14"/>
                        <a:pt x="28" y="16"/>
                      </a:cubicBezTo>
                      <a:cubicBezTo>
                        <a:pt x="27" y="18"/>
                        <a:pt x="11" y="14"/>
                        <a:pt x="7" y="16"/>
                      </a:cubicBezTo>
                      <a:cubicBezTo>
                        <a:pt x="3" y="18"/>
                        <a:pt x="0" y="26"/>
                        <a:pt x="1" y="28"/>
                      </a:cubicBezTo>
                      <a:cubicBezTo>
                        <a:pt x="2" y="30"/>
                        <a:pt x="10" y="24"/>
                        <a:pt x="16" y="26"/>
                      </a:cubicBezTo>
                      <a:cubicBezTo>
                        <a:pt x="22" y="28"/>
                        <a:pt x="28" y="39"/>
                        <a:pt x="37" y="40"/>
                      </a:cubicBezTo>
                      <a:cubicBezTo>
                        <a:pt x="47" y="43"/>
                        <a:pt x="61" y="35"/>
                        <a:pt x="70" y="31"/>
                      </a:cubicBezTo>
                      <a:cubicBezTo>
                        <a:pt x="77" y="28"/>
                        <a:pt x="84" y="24"/>
                        <a:pt x="81" y="20"/>
                      </a:cubicBezTo>
                      <a:cubicBezTo>
                        <a:pt x="78" y="16"/>
                        <a:pt x="59" y="11"/>
                        <a:pt x="52" y="8"/>
                      </a:cubicBezTo>
                      <a:cubicBezTo>
                        <a:pt x="45" y="5"/>
                        <a:pt x="43" y="2"/>
                        <a:pt x="36" y="1"/>
                      </a:cubicBezTo>
                      <a:cubicBezTo>
                        <a:pt x="29" y="0"/>
                        <a:pt x="15" y="3"/>
                        <a:pt x="10" y="4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39069" name="Group 157"/>
            <p:cNvGrpSpPr>
              <a:grpSpLocks/>
            </p:cNvGrpSpPr>
            <p:nvPr/>
          </p:nvGrpSpPr>
          <p:grpSpPr bwMode="auto">
            <a:xfrm>
              <a:off x="106" y="1979"/>
              <a:ext cx="5654" cy="1667"/>
              <a:chOff x="106" y="1797"/>
              <a:chExt cx="5654" cy="1667"/>
            </a:xfrm>
          </p:grpSpPr>
          <p:pic>
            <p:nvPicPr>
              <p:cNvPr id="39070" name="Picture 158" descr="1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06" y="1797"/>
                <a:ext cx="5654" cy="1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071" name="Picture 159" descr="1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336" y="2205"/>
                <a:ext cx="2943" cy="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072" name="Picture 160" descr="1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339" b="16667"/>
              <a:stretch>
                <a:fillRect/>
              </a:stretch>
            </p:blipFill>
            <p:spPr bwMode="gray">
              <a:xfrm>
                <a:off x="3651" y="2659"/>
                <a:ext cx="2109" cy="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9073" name="Group 161"/>
            <p:cNvGrpSpPr>
              <a:grpSpLocks/>
            </p:cNvGrpSpPr>
            <p:nvPr/>
          </p:nvGrpSpPr>
          <p:grpSpPr bwMode="auto">
            <a:xfrm>
              <a:off x="96" y="1163"/>
              <a:ext cx="3627" cy="320"/>
              <a:chOff x="95" y="650"/>
              <a:chExt cx="3627" cy="411"/>
            </a:xfrm>
          </p:grpSpPr>
          <p:sp>
            <p:nvSpPr>
              <p:cNvPr id="39074" name="Rectangle 162"/>
              <p:cNvSpPr>
                <a:spLocks noChangeArrowheads="1"/>
              </p:cNvSpPr>
              <p:nvPr/>
            </p:nvSpPr>
            <p:spPr bwMode="gray">
              <a:xfrm>
                <a:off x="95" y="836"/>
                <a:ext cx="3627" cy="13"/>
              </a:xfrm>
              <a:prstGeom prst="rect">
                <a:avLst/>
              </a:prstGeom>
              <a:gradFill rotWithShape="1">
                <a:gsLst>
                  <a:gs pos="0">
                    <a:schemeClr val="accent1">
                      <a:alpha val="39999"/>
                    </a:schemeClr>
                  </a:gs>
                  <a:gs pos="100000">
                    <a:schemeClr val="accent1">
                      <a:gamma/>
                      <a:tint val="0"/>
                      <a:invGamma/>
                      <a:alpha val="0"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9075" name="Rectangle 163"/>
              <p:cNvSpPr>
                <a:spLocks noChangeArrowheads="1"/>
              </p:cNvSpPr>
              <p:nvPr/>
            </p:nvSpPr>
            <p:spPr bwMode="gray">
              <a:xfrm>
                <a:off x="95" y="877"/>
                <a:ext cx="1915" cy="13"/>
              </a:xfrm>
              <a:prstGeom prst="rect">
                <a:avLst/>
              </a:prstGeom>
              <a:gradFill rotWithShape="1">
                <a:gsLst>
                  <a:gs pos="0">
                    <a:schemeClr val="accent1">
                      <a:alpha val="70000"/>
                    </a:schemeClr>
                  </a:gs>
                  <a:gs pos="100000">
                    <a:schemeClr val="accent1">
                      <a:gamma/>
                      <a:tint val="0"/>
                      <a:invGamma/>
                      <a:alpha val="0"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9076" name="Rectangle 164"/>
              <p:cNvSpPr>
                <a:spLocks noChangeArrowheads="1"/>
              </p:cNvSpPr>
              <p:nvPr/>
            </p:nvSpPr>
            <p:spPr bwMode="gray">
              <a:xfrm>
                <a:off x="95" y="952"/>
                <a:ext cx="2267" cy="13"/>
              </a:xfrm>
              <a:prstGeom prst="rect">
                <a:avLst/>
              </a:prstGeom>
              <a:gradFill rotWithShape="1">
                <a:gsLst>
                  <a:gs pos="0">
                    <a:schemeClr val="accent1">
                      <a:alpha val="30000"/>
                    </a:schemeClr>
                  </a:gs>
                  <a:gs pos="100000">
                    <a:schemeClr val="accent1">
                      <a:gamma/>
                      <a:tint val="0"/>
                      <a:invGamma/>
                      <a:alpha val="0"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9077" name="Rectangle 165"/>
              <p:cNvSpPr>
                <a:spLocks noChangeArrowheads="1"/>
              </p:cNvSpPr>
              <p:nvPr/>
            </p:nvSpPr>
            <p:spPr bwMode="gray">
              <a:xfrm>
                <a:off x="95" y="650"/>
                <a:ext cx="1134" cy="13"/>
              </a:xfrm>
              <a:prstGeom prst="rect">
                <a:avLst/>
              </a:prstGeom>
              <a:gradFill rotWithShape="1">
                <a:gsLst>
                  <a:gs pos="0">
                    <a:schemeClr val="accent1">
                      <a:alpha val="20000"/>
                    </a:schemeClr>
                  </a:gs>
                  <a:gs pos="100000">
                    <a:schemeClr val="accent1">
                      <a:gamma/>
                      <a:tint val="0"/>
                      <a:invGamma/>
                      <a:alpha val="0"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9078" name="Rectangle 166"/>
              <p:cNvSpPr>
                <a:spLocks noChangeArrowheads="1"/>
              </p:cNvSpPr>
              <p:nvPr/>
            </p:nvSpPr>
            <p:spPr bwMode="gray">
              <a:xfrm>
                <a:off x="95" y="1013"/>
                <a:ext cx="1587" cy="13"/>
              </a:xfrm>
              <a:prstGeom prst="rect">
                <a:avLst/>
              </a:prstGeom>
              <a:gradFill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gamma/>
                      <a:tint val="0"/>
                      <a:invGamma/>
                      <a:alpha val="0"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9079" name="Rectangle 167"/>
              <p:cNvSpPr>
                <a:spLocks noChangeArrowheads="1"/>
              </p:cNvSpPr>
              <p:nvPr/>
            </p:nvSpPr>
            <p:spPr bwMode="gray">
              <a:xfrm>
                <a:off x="95" y="699"/>
                <a:ext cx="2720" cy="13"/>
              </a:xfrm>
              <a:prstGeom prst="rect">
                <a:avLst/>
              </a:prstGeom>
              <a:gradFill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gamma/>
                      <a:tint val="0"/>
                      <a:invGamma/>
                      <a:alpha val="0"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9080" name="Rectangle 168"/>
              <p:cNvSpPr>
                <a:spLocks noChangeArrowheads="1"/>
              </p:cNvSpPr>
              <p:nvPr/>
            </p:nvSpPr>
            <p:spPr bwMode="gray">
              <a:xfrm>
                <a:off x="95" y="1048"/>
                <a:ext cx="680" cy="13"/>
              </a:xfrm>
              <a:prstGeom prst="rect">
                <a:avLst/>
              </a:prstGeom>
              <a:gradFill rotWithShape="1">
                <a:gsLst>
                  <a:gs pos="0">
                    <a:schemeClr val="accent1">
                      <a:alpha val="20000"/>
                    </a:schemeClr>
                  </a:gs>
                  <a:gs pos="100000">
                    <a:schemeClr val="accent1">
                      <a:gamma/>
                      <a:tint val="0"/>
                      <a:invGamma/>
                      <a:alpha val="0"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39081" name="Picture 169" descr="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3"/>
            <a:stretch>
              <a:fillRect/>
            </a:stretch>
          </p:blipFill>
          <p:spPr bwMode="gray">
            <a:xfrm>
              <a:off x="113" y="2105"/>
              <a:ext cx="5647" cy="1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082" name="Picture 170" descr="2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0" y="1220"/>
              <a:ext cx="2920" cy="1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999" name="Rectangle 87"/>
          <p:cNvSpPr>
            <a:spLocks noGrp="1" noChangeArrowheads="1"/>
          </p:cNvSpPr>
          <p:nvPr>
            <p:ph type="subTitle" idx="1"/>
          </p:nvPr>
        </p:nvSpPr>
        <p:spPr>
          <a:xfrm>
            <a:off x="5994400" y="2514600"/>
            <a:ext cx="5791200" cy="45720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r" eaLnBrk="1" hangingPunct="1">
              <a:buFontTx/>
              <a:buNone/>
              <a:defRPr sz="2200" i="1" smtClean="0"/>
            </a:lvl1pPr>
          </a:lstStyle>
          <a:p>
            <a:pPr lvl="0"/>
            <a:r>
              <a:rPr lang="en-US" altLang="vi-VN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61828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E549BD-2D1A-4EEF-A9EA-AC55012C4F90}" type="datetimeFigureOut">
              <a:rPr lang="en-US" altLang="vi-VN">
                <a:solidFill>
                  <a:srgbClr val="000000"/>
                </a:solidFill>
              </a:rPr>
              <a:pPr/>
              <a:t>6/6/2016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Rectangle 15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Rectangle 15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30676C-BEE5-4AC1-B645-40F9507065D2}" type="slidenum">
              <a:rPr lang="en-US" altLang="vi-VN">
                <a:solidFill>
                  <a:srgbClr val="FFFFFF"/>
                </a:solidFill>
              </a:rPr>
              <a:pPr/>
              <a:t>‹#›</a:t>
            </a:fld>
            <a:endParaRPr lang="en-US" altLang="vi-V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3043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14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12249C-6225-49EE-A714-3DFF48F748DA}" type="datetimeFigureOut">
              <a:rPr lang="en-US" altLang="vi-VN">
                <a:solidFill>
                  <a:srgbClr val="000000"/>
                </a:solidFill>
              </a:rPr>
              <a:pPr/>
              <a:t>6/6/2016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Rectangle 15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Rectangle 15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95E2AE-31F6-4AE7-8116-A4CE8BA83B73}" type="slidenum">
              <a:rPr lang="en-US" altLang="vi-VN">
                <a:solidFill>
                  <a:srgbClr val="FFFFFF"/>
                </a:solidFill>
              </a:rPr>
              <a:pPr/>
              <a:t>‹#›</a:t>
            </a:fld>
            <a:endParaRPr lang="en-US" altLang="vi-V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29644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16A601-0663-429A-8D27-0F04C4F5977B}" type="datetimeFigureOut">
              <a:rPr lang="en-US" altLang="vi-VN">
                <a:solidFill>
                  <a:srgbClr val="000000"/>
                </a:solidFill>
              </a:rPr>
              <a:pPr/>
              <a:t>6/6/2016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Rectangle 15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7" name="Rectangle 15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4E2378-1E17-463D-B471-D5888E5580E8}" type="slidenum">
              <a:rPr lang="en-US" altLang="vi-VN">
                <a:solidFill>
                  <a:srgbClr val="FFFFFF"/>
                </a:solidFill>
              </a:rPr>
              <a:pPr/>
              <a:t>‹#›</a:t>
            </a:fld>
            <a:endParaRPr lang="en-US" altLang="vi-V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21991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48D26A-5033-4F05-ABE3-E1EEAFDAEEC0}" type="datetimeFigureOut">
              <a:rPr lang="en-US" altLang="vi-VN">
                <a:solidFill>
                  <a:srgbClr val="000000"/>
                </a:solidFill>
              </a:rPr>
              <a:pPr/>
              <a:t>6/6/2016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8" name="Rectangle 15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9" name="Rectangle 15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377EA2-118F-4950-8F9B-66E8BF775690}" type="slidenum">
              <a:rPr lang="en-US" altLang="vi-VN">
                <a:solidFill>
                  <a:srgbClr val="FFFFFF"/>
                </a:solidFill>
              </a:rPr>
              <a:pPr/>
              <a:t>‹#›</a:t>
            </a:fld>
            <a:endParaRPr lang="en-US" altLang="vi-V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5369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700F4B-6A05-433B-A776-F0BAC346AF51}" type="datetimeFigureOut">
              <a:rPr lang="en-US" altLang="vi-VN">
                <a:solidFill>
                  <a:srgbClr val="000000"/>
                </a:solidFill>
              </a:rPr>
              <a:pPr/>
              <a:t>6/6/2016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4" name="Rectangle 15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Rectangle 15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209E7F-7547-478A-94B1-29A651E2FF6E}" type="slidenum">
              <a:rPr lang="en-US" altLang="vi-VN">
                <a:solidFill>
                  <a:srgbClr val="FFFFFF"/>
                </a:solidFill>
              </a:rPr>
              <a:pPr/>
              <a:t>‹#›</a:t>
            </a:fld>
            <a:endParaRPr lang="en-US" altLang="vi-V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96513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9853AA-39B5-46FE-B6E4-5BD0EAD89374}" type="datetimeFigureOut">
              <a:rPr lang="en-US" altLang="vi-VN">
                <a:solidFill>
                  <a:srgbClr val="000000"/>
                </a:solidFill>
              </a:rPr>
              <a:pPr/>
              <a:t>6/6/2016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3" name="Rectangle 15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4" name="Rectangle 15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CDAEDE-7C8E-48A1-A8B7-2FA0DB835D41}" type="slidenum">
              <a:rPr lang="en-US" altLang="vi-VN">
                <a:solidFill>
                  <a:srgbClr val="FFFFFF"/>
                </a:solidFill>
              </a:rPr>
              <a:pPr/>
              <a:t>‹#›</a:t>
            </a:fld>
            <a:endParaRPr lang="en-US" altLang="vi-V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3565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14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11DE1C-21E6-4638-9E13-29249BC8A193}" type="datetimeFigureOut">
              <a:rPr lang="en-US" altLang="vi-VN">
                <a:solidFill>
                  <a:srgbClr val="000000"/>
                </a:solidFill>
              </a:rPr>
              <a:pPr/>
              <a:t>6/6/2016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Rectangle 15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7" name="Rectangle 15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03B22C-E3E8-4EB1-A4C5-1FD4061407D1}" type="slidenum">
              <a:rPr lang="en-US" altLang="vi-VN">
                <a:solidFill>
                  <a:srgbClr val="FFFFFF"/>
                </a:solidFill>
              </a:rPr>
              <a:pPr/>
              <a:t>‹#›</a:t>
            </a:fld>
            <a:endParaRPr lang="en-US" altLang="vi-V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9023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14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13B7D0-3EDD-4C33-92C1-A0D732714D4F}" type="datetimeFigureOut">
              <a:rPr lang="en-US" altLang="vi-VN">
                <a:solidFill>
                  <a:srgbClr val="000000"/>
                </a:solidFill>
              </a:rPr>
              <a:pPr/>
              <a:t>6/6/2016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Rectangle 15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7" name="Rectangle 15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4602EC-4624-4A05-BCDB-B24229E538F8}" type="slidenum">
              <a:rPr lang="en-US" altLang="vi-VN">
                <a:solidFill>
                  <a:srgbClr val="FFFFFF"/>
                </a:solidFill>
              </a:rPr>
              <a:pPr/>
              <a:t>‹#›</a:t>
            </a:fld>
            <a:endParaRPr lang="en-US" altLang="vi-V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624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417C4-A300-431C-A7D8-99E2F077F42D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5B00-ABFA-4801-9856-BE3823D36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9259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CADAC0-AA76-41E9-B924-A2748A3503EB}" type="datetimeFigureOut">
              <a:rPr lang="en-US" altLang="vi-VN">
                <a:solidFill>
                  <a:srgbClr val="000000"/>
                </a:solidFill>
              </a:rPr>
              <a:pPr/>
              <a:t>6/6/2016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Rectangle 15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Rectangle 15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775382-3150-401F-9082-36C72E2836A1}" type="slidenum">
              <a:rPr lang="en-US" altLang="vi-VN">
                <a:solidFill>
                  <a:srgbClr val="FFFFFF"/>
                </a:solidFill>
              </a:rPr>
              <a:pPr/>
              <a:t>‹#›</a:t>
            </a:fld>
            <a:endParaRPr lang="en-US" altLang="vi-V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72362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A16A09-FC23-4449-8DFD-F546A75B8BDA}" type="datetimeFigureOut">
              <a:rPr lang="en-US" altLang="vi-VN">
                <a:solidFill>
                  <a:srgbClr val="000000"/>
                </a:solidFill>
              </a:rPr>
              <a:pPr/>
              <a:t>6/6/2016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Rectangle 15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Rectangle 15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33C3A1-0461-4B5C-9195-D8783DF5BFE6}" type="slidenum">
              <a:rPr lang="en-US" altLang="vi-VN">
                <a:solidFill>
                  <a:srgbClr val="FFFFFF"/>
                </a:solidFill>
              </a:rPr>
              <a:pPr/>
              <a:t>‹#›</a:t>
            </a:fld>
            <a:endParaRPr lang="en-US" altLang="vi-V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15413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8229600" cy="10366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Rectangle 14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B4565B-86A2-4A4F-B3B5-B48497E22140}" type="datetimeFigureOut">
              <a:rPr lang="en-US" altLang="vi-VN">
                <a:solidFill>
                  <a:srgbClr val="000000"/>
                </a:solidFill>
              </a:rPr>
              <a:pPr/>
              <a:t>6/6/2016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Rectangle 15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Rectangle 15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604E0D-CCF3-41EC-AA50-D6632770F2B6}" type="slidenum">
              <a:rPr lang="en-US" altLang="vi-VN">
                <a:solidFill>
                  <a:srgbClr val="FFFFFF"/>
                </a:solidFill>
              </a:rPr>
              <a:pPr/>
              <a:t>‹#›</a:t>
            </a:fld>
            <a:endParaRPr lang="en-US" altLang="vi-V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6803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gray">
          <a:xfrm>
            <a:off x="0" y="3352800"/>
            <a:ext cx="12192000" cy="35052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0"/>
                </a:schemeClr>
              </a:gs>
              <a:gs pos="45000">
                <a:schemeClr val="bg2">
                  <a:alpha val="48000"/>
                </a:schemeClr>
              </a:gs>
              <a:gs pos="99000">
                <a:schemeClr val="accent3">
                  <a:alpha val="8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0" y="0"/>
            <a:ext cx="12192000" cy="3733800"/>
          </a:xfrm>
          <a:prstGeom prst="rect">
            <a:avLst/>
          </a:prstGeom>
          <a:gradFill flip="none" rotWithShape="1">
            <a:gsLst>
              <a:gs pos="13000">
                <a:schemeClr val="accent1">
                  <a:shade val="30000"/>
                  <a:satMod val="115000"/>
                  <a:alpha val="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gray">
          <a:xfrm>
            <a:off x="1" y="-1"/>
            <a:ext cx="12191999" cy="6858001"/>
          </a:xfrm>
          <a:prstGeom prst="rect">
            <a:avLst/>
          </a:prstGeom>
          <a:blipFill dpi="0" rotWithShape="1">
            <a:blip r:embed="rId2" cstate="print">
              <a:alphaModFix amt="58000"/>
              <a:lum bright="70000" contrast="-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gray"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0000">
                <a:schemeClr val="bg1">
                  <a:alpha val="0"/>
                </a:schemeClr>
              </a:gs>
            </a:gsLst>
            <a:path path="rect">
              <a:fillToRect l="100000" b="100000"/>
            </a:path>
            <a:tileRect t="-100000" r="-100000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9" name="Rec 0101"/>
          <p:cNvSpPr/>
          <p:nvPr/>
        </p:nvSpPr>
        <p:spPr bwMode="gray">
          <a:xfrm>
            <a:off x="0" y="990600"/>
            <a:ext cx="12192000" cy="5791200"/>
          </a:xfrm>
          <a:prstGeom prst="rect">
            <a:avLst/>
          </a:prstGeom>
          <a:blipFill dpi="0" rotWithShape="1">
            <a:blip r:embed="rId3" cstate="print">
              <a:alphaModFix amt="20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gray">
          <a:xfrm rot="2397748">
            <a:off x="8331200" y="3941832"/>
            <a:ext cx="3556000" cy="2590800"/>
          </a:xfrm>
          <a:prstGeom prst="rect">
            <a:avLst/>
          </a:prstGeom>
          <a:blipFill dpi="0" rotWithShape="1">
            <a:blip r:embed="rId4" cstate="print">
              <a:alphaModFix amt="25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0" ty="0" sx="100000" sy="100000" flip="y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1" name="Rec010"/>
          <p:cNvSpPr/>
          <p:nvPr/>
        </p:nvSpPr>
        <p:spPr bwMode="gray">
          <a:xfrm>
            <a:off x="0" y="0"/>
            <a:ext cx="10566400" cy="3232674"/>
          </a:xfrm>
          <a:prstGeom prst="rect">
            <a:avLst/>
          </a:prstGeom>
          <a:blipFill dpi="0" rotWithShape="1">
            <a:blip r:embed="rId3" cstate="print">
              <a:alphaModFix amt="20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0" ty="0" sx="70000" sy="7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gray">
          <a:xfrm rot="619325">
            <a:off x="5973881" y="4967528"/>
            <a:ext cx="2371227" cy="1745264"/>
          </a:xfrm>
          <a:prstGeom prst="rect">
            <a:avLst/>
          </a:prstGeom>
          <a:blipFill dpi="0" rotWithShape="1">
            <a:blip r:embed="rId4" cstate="print">
              <a:alphaModFix amt="25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0" ty="0" sx="100000" sy="100000" flip="y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23" name="Picture 22" descr="shine_obj07.png"/>
          <p:cNvPicPr>
            <a:picLocks noChangeAspect="1"/>
          </p:cNvPicPr>
          <p:nvPr/>
        </p:nvPicPr>
        <p:blipFill>
          <a:blip r:embed="rId5" cstate="print"/>
          <a:srcRect l="7856"/>
          <a:stretch>
            <a:fillRect/>
          </a:stretch>
        </p:blipFill>
        <p:spPr bwMode="gray">
          <a:xfrm flipH="1">
            <a:off x="6614911" y="0"/>
            <a:ext cx="5560907" cy="4572000"/>
          </a:xfrm>
          <a:prstGeom prst="rect">
            <a:avLst/>
          </a:prstGeom>
        </p:spPr>
      </p:pic>
      <p:pic>
        <p:nvPicPr>
          <p:cNvPr id="24" name="shine01" descr="shine_obj02.png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gray">
          <a:xfrm>
            <a:off x="0" y="304800"/>
            <a:ext cx="9652000" cy="381000"/>
          </a:xfrm>
          <a:prstGeom prst="rect">
            <a:avLst/>
          </a:prstGeom>
        </p:spPr>
      </p:pic>
      <p:pic>
        <p:nvPicPr>
          <p:cNvPr id="25" name="shine04" descr="shine_obj03.png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7778" t="74138" r="1667" b="1014"/>
          <a:stretch>
            <a:fillRect/>
          </a:stretch>
        </p:blipFill>
        <p:spPr bwMode="gray">
          <a:xfrm>
            <a:off x="0" y="166512"/>
            <a:ext cx="7382933" cy="138289"/>
          </a:xfrm>
          <a:prstGeom prst="rect">
            <a:avLst/>
          </a:prstGeom>
        </p:spPr>
      </p:pic>
      <p:sp>
        <p:nvSpPr>
          <p:cNvPr id="26" name="Rectangle 2"/>
          <p:cNvSpPr>
            <a:spLocks noChangeArrowheads="1"/>
          </p:cNvSpPr>
          <p:nvPr/>
        </p:nvSpPr>
        <p:spPr bwMode="black">
          <a:xfrm flipV="1">
            <a:off x="-5892800" y="304800"/>
            <a:ext cx="18084800" cy="65532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8000"/>
                </a:schemeClr>
              </a:gs>
              <a:gs pos="48000">
                <a:schemeClr val="bg1">
                  <a:alpha val="0"/>
                </a:schemeClr>
              </a:gs>
              <a:gs pos="8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27" name="shine02" descr="shine_obj02.png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gray">
          <a:xfrm flipH="1">
            <a:off x="2032000" y="3581400"/>
            <a:ext cx="10160000" cy="457201"/>
          </a:xfrm>
          <a:prstGeom prst="rect">
            <a:avLst/>
          </a:prstGeom>
        </p:spPr>
      </p:pic>
      <p:pic>
        <p:nvPicPr>
          <p:cNvPr id="28" name="shine03" descr="taone_trans"/>
          <p:cNvPicPr>
            <a:picLocks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gray">
          <a:xfrm>
            <a:off x="2438400" y="3733800"/>
            <a:ext cx="9753600" cy="54864"/>
          </a:xfrm>
          <a:prstGeom prst="rect">
            <a:avLst/>
          </a:prstGeom>
          <a:noFill/>
        </p:spPr>
      </p:pic>
      <p:pic>
        <p:nvPicPr>
          <p:cNvPr id="30" name="shine04" descr="shine_obj03.png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68457"/>
          <a:stretch>
            <a:fillRect/>
          </a:stretch>
        </p:blipFill>
        <p:spPr bwMode="gray">
          <a:xfrm>
            <a:off x="0" y="214703"/>
            <a:ext cx="5486400" cy="124733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 bwMode="gray">
          <a:xfrm flipV="1">
            <a:off x="0" y="0"/>
            <a:ext cx="6299200" cy="4589418"/>
          </a:xfrm>
          <a:prstGeom prst="rect">
            <a:avLst/>
          </a:prstGeom>
          <a:blipFill dpi="0" rotWithShape="1">
            <a:blip r:embed="rId9" cstate="print">
              <a:alphaModFix amt="61000"/>
              <a:lum bright="-17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036064" y="4114800"/>
            <a:ext cx="8534400" cy="75895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kern="1200" smtClean="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41242C3-0545-42E0-9561-678391B05AFD}" type="datetimeFigureOut">
              <a:rPr lang="en-US" smtClean="0">
                <a:solidFill>
                  <a:prstClr val="white"/>
                </a:solidFill>
              </a:rPr>
              <a:pPr/>
              <a:t>6/6/2016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6476709-FB38-4D88-B583-510774593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 bwMode="gray">
          <a:xfrm>
            <a:off x="609600" y="1905000"/>
            <a:ext cx="10972800" cy="1764002"/>
          </a:xfrm>
        </p:spPr>
        <p:txBody>
          <a:bodyPr anchor="b">
            <a:noAutofit/>
            <a:scene3d>
              <a:camera prst="orthographicFront"/>
              <a:lightRig rig="glow" dir="t">
                <a:rot lat="0" lon="0" rev="5400000"/>
              </a:lightRig>
            </a:scene3d>
            <a:sp3d contourW="12700" prstMaterial="plastic">
              <a:bevelT w="31750" h="31750"/>
            </a:sp3d>
          </a:bodyPr>
          <a:lstStyle>
            <a:lvl1pPr algn="ctr">
              <a:defRPr kumimoji="0" lang="en-US" sz="5400" b="1" i="1" u="none" strike="noStrike" kern="1200" cap="none" spc="0" normalizeH="0" baseline="0" noProof="0" dirty="0" err="1" smtClean="0">
                <a:ln w="0"/>
                <a:gradFill flip="none" rotWithShape="1">
                  <a:gsLst>
                    <a:gs pos="0">
                      <a:schemeClr val="tx1">
                        <a:lumMod val="85000"/>
                      </a:schemeClr>
                    </a:gs>
                    <a:gs pos="49000">
                      <a:schemeClr val="tx1"/>
                    </a:gs>
                    <a:gs pos="49000">
                      <a:schemeClr val="tx1"/>
                    </a:gs>
                    <a:gs pos="100000">
                      <a:schemeClr val="tx1">
                        <a:lumMod val="5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4187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2456"/>
            <a:ext cx="10972800" cy="47640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42C3-0545-42E0-9561-678391B05AFD}" type="datetimeFigureOut">
              <a:rPr lang="en-US" smtClean="0">
                <a:solidFill>
                  <a:prstClr val="white"/>
                </a:solidFill>
              </a:rPr>
              <a:pPr/>
              <a:t>6/6/2016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76709-FB38-4D88-B583-510774593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78495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42C3-0545-42E0-9561-678391B05AFD}" type="datetimeFigureOut">
              <a:rPr lang="en-US" smtClean="0">
                <a:solidFill>
                  <a:prstClr val="white"/>
                </a:solidFill>
              </a:rPr>
              <a:pPr/>
              <a:t>6/6/2016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76709-FB38-4D88-B583-510774593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16823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42C3-0545-42E0-9561-678391B05AFD}" type="datetimeFigureOut">
              <a:rPr lang="en-US" smtClean="0">
                <a:solidFill>
                  <a:prstClr val="white"/>
                </a:solidFill>
              </a:rPr>
              <a:pPr/>
              <a:t>6/6/2016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76709-FB38-4D88-B583-510774593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857213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42C3-0545-42E0-9561-678391B05AFD}" type="datetimeFigureOut">
              <a:rPr lang="en-US" smtClean="0">
                <a:solidFill>
                  <a:prstClr val="white"/>
                </a:solidFill>
              </a:rPr>
              <a:pPr/>
              <a:t>6/6/2016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76709-FB38-4D88-B583-510774593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698324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384273"/>
            <a:ext cx="10972800" cy="474189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42C3-0545-42E0-9561-678391B05AFD}" type="datetimeFigureOut">
              <a:rPr lang="en-US" smtClean="0">
                <a:solidFill>
                  <a:prstClr val="white"/>
                </a:solidFill>
              </a:rPr>
              <a:pPr/>
              <a:t>6/6/2016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76709-FB38-4D88-B583-510774593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352048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7" descr="1"/>
          <p:cNvSpPr>
            <a:spLocks noChangeArrowheads="1"/>
          </p:cNvSpPr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vi-VN" sz="1800" i="1">
              <a:solidFill>
                <a:srgbClr val="000000"/>
              </a:solidFill>
            </a:endParaRPr>
          </a:p>
        </p:txBody>
      </p:sp>
      <p:sp>
        <p:nvSpPr>
          <p:cNvPr id="3108" name="Freeform 36"/>
          <p:cNvSpPr>
            <a:spLocks/>
          </p:cNvSpPr>
          <p:nvPr/>
        </p:nvSpPr>
        <p:spPr bwMode="gray">
          <a:xfrm>
            <a:off x="1" y="1"/>
            <a:ext cx="12204700" cy="5108575"/>
          </a:xfrm>
          <a:custGeom>
            <a:avLst/>
            <a:gdLst>
              <a:gd name="T0" fmla="*/ 0 w 5766"/>
              <a:gd name="T1" fmla="*/ 3216 h 3218"/>
              <a:gd name="T2" fmla="*/ 1759 w 5766"/>
              <a:gd name="T3" fmla="*/ 3216 h 3218"/>
              <a:gd name="T4" fmla="*/ 1826 w 5766"/>
              <a:gd name="T5" fmla="*/ 3183 h 3218"/>
              <a:gd name="T6" fmla="*/ 1966 w 5766"/>
              <a:gd name="T7" fmla="*/ 3004 h 3218"/>
              <a:gd name="T8" fmla="*/ 2022 w 5766"/>
              <a:gd name="T9" fmla="*/ 2976 h 3218"/>
              <a:gd name="T10" fmla="*/ 5760 w 5766"/>
              <a:gd name="T11" fmla="*/ 2978 h 3218"/>
              <a:gd name="T12" fmla="*/ 5766 w 5766"/>
              <a:gd name="T13" fmla="*/ 0 h 3218"/>
              <a:gd name="T14" fmla="*/ 0 w 5766"/>
              <a:gd name="T15" fmla="*/ 0 h 3218"/>
              <a:gd name="T16" fmla="*/ 0 w 5766"/>
              <a:gd name="T17" fmla="*/ 3216 h 3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66" h="3218">
                <a:moveTo>
                  <a:pt x="0" y="3216"/>
                </a:moveTo>
                <a:lnTo>
                  <a:pt x="1759" y="3216"/>
                </a:lnTo>
                <a:cubicBezTo>
                  <a:pt x="1795" y="3218"/>
                  <a:pt x="1826" y="3185"/>
                  <a:pt x="1826" y="3183"/>
                </a:cubicBezTo>
                <a:cubicBezTo>
                  <a:pt x="1856" y="3147"/>
                  <a:pt x="1933" y="3038"/>
                  <a:pt x="1966" y="3004"/>
                </a:cubicBezTo>
                <a:cubicBezTo>
                  <a:pt x="1988" y="2975"/>
                  <a:pt x="2022" y="2976"/>
                  <a:pt x="2022" y="2976"/>
                </a:cubicBezTo>
                <a:lnTo>
                  <a:pt x="5760" y="2978"/>
                </a:lnTo>
                <a:lnTo>
                  <a:pt x="5766" y="0"/>
                </a:lnTo>
                <a:lnTo>
                  <a:pt x="0" y="0"/>
                </a:lnTo>
                <a:lnTo>
                  <a:pt x="0" y="3216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5400000" algn="ctr" rotWithShape="0">
                    <a:srgbClr val="FFFFF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vi-VN" sz="1800" i="1">
              <a:solidFill>
                <a:srgbClr val="000000"/>
              </a:solidFill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68800" y="4772026"/>
            <a:ext cx="7620000" cy="511175"/>
          </a:xfrm>
          <a:effectLst>
            <a:outerShdw dist="17961" dir="2700000" algn="ctr" rotWithShape="0">
              <a:srgbClr val="FFFFFF">
                <a:alpha val="50000"/>
              </a:srgbClr>
            </a:outerShdw>
          </a:effectLst>
        </p:spPr>
        <p:txBody>
          <a:bodyPr/>
          <a:lstStyle>
            <a:lvl1pPr>
              <a:defRPr sz="2500" i="1">
                <a:solidFill>
                  <a:srgbClr val="333333"/>
                </a:solidFill>
              </a:defRPr>
            </a:lvl1pPr>
          </a:lstStyle>
          <a:p>
            <a:pPr lvl="0"/>
            <a:r>
              <a:rPr lang="en-US" altLang="vi-VN" noProof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591301"/>
            <a:ext cx="2844800" cy="149225"/>
          </a:xfrm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591301"/>
            <a:ext cx="3860800" cy="149225"/>
          </a:xfrm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591301"/>
            <a:ext cx="2844800" cy="149225"/>
          </a:xfrm>
        </p:spPr>
        <p:txBody>
          <a:bodyPr/>
          <a:lstStyle>
            <a:lvl1pPr>
              <a:defRPr/>
            </a:lvl1pPr>
          </a:lstStyle>
          <a:p>
            <a:fld id="{F5C78305-B0B9-4431-AE7B-CB9EB48956D5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3109" name="Freeform 37"/>
          <p:cNvSpPr>
            <a:spLocks/>
          </p:cNvSpPr>
          <p:nvPr/>
        </p:nvSpPr>
        <p:spPr bwMode="gray">
          <a:xfrm>
            <a:off x="-6350" y="4614863"/>
            <a:ext cx="12198351" cy="493712"/>
          </a:xfrm>
          <a:custGeom>
            <a:avLst/>
            <a:gdLst>
              <a:gd name="T0" fmla="*/ 3 w 5763"/>
              <a:gd name="T1" fmla="*/ 309 h 311"/>
              <a:gd name="T2" fmla="*/ 1762 w 5763"/>
              <a:gd name="T3" fmla="*/ 309 h 311"/>
              <a:gd name="T4" fmla="*/ 1829 w 5763"/>
              <a:gd name="T5" fmla="*/ 276 h 311"/>
              <a:gd name="T6" fmla="*/ 1969 w 5763"/>
              <a:gd name="T7" fmla="*/ 97 h 311"/>
              <a:gd name="T8" fmla="*/ 2025 w 5763"/>
              <a:gd name="T9" fmla="*/ 69 h 311"/>
              <a:gd name="T10" fmla="*/ 5763 w 5763"/>
              <a:gd name="T11" fmla="*/ 77 h 311"/>
              <a:gd name="T12" fmla="*/ 5763 w 5763"/>
              <a:gd name="T13" fmla="*/ 0 h 311"/>
              <a:gd name="T14" fmla="*/ 1989 w 5763"/>
              <a:gd name="T15" fmla="*/ 0 h 311"/>
              <a:gd name="T16" fmla="*/ 1940 w 5763"/>
              <a:gd name="T17" fmla="*/ 30 h 311"/>
              <a:gd name="T18" fmla="*/ 1791 w 5763"/>
              <a:gd name="T19" fmla="*/ 216 h 311"/>
              <a:gd name="T20" fmla="*/ 1754 w 5763"/>
              <a:gd name="T21" fmla="*/ 239 h 311"/>
              <a:gd name="T22" fmla="*/ 0 w 5763"/>
              <a:gd name="T23" fmla="*/ 239 h 311"/>
              <a:gd name="T24" fmla="*/ 3 w 5763"/>
              <a:gd name="T25" fmla="*/ 309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763" h="311">
                <a:moveTo>
                  <a:pt x="3" y="309"/>
                </a:moveTo>
                <a:lnTo>
                  <a:pt x="1762" y="309"/>
                </a:lnTo>
                <a:cubicBezTo>
                  <a:pt x="1798" y="311"/>
                  <a:pt x="1829" y="278"/>
                  <a:pt x="1829" y="276"/>
                </a:cubicBezTo>
                <a:cubicBezTo>
                  <a:pt x="1859" y="240"/>
                  <a:pt x="1936" y="131"/>
                  <a:pt x="1969" y="97"/>
                </a:cubicBezTo>
                <a:cubicBezTo>
                  <a:pt x="1991" y="68"/>
                  <a:pt x="2025" y="69"/>
                  <a:pt x="2025" y="69"/>
                </a:cubicBezTo>
                <a:lnTo>
                  <a:pt x="5763" y="77"/>
                </a:lnTo>
                <a:lnTo>
                  <a:pt x="5763" y="0"/>
                </a:lnTo>
                <a:cubicBezTo>
                  <a:pt x="5763" y="0"/>
                  <a:pt x="3876" y="0"/>
                  <a:pt x="1989" y="0"/>
                </a:cubicBezTo>
                <a:cubicBezTo>
                  <a:pt x="1956" y="9"/>
                  <a:pt x="1940" y="30"/>
                  <a:pt x="1940" y="30"/>
                </a:cubicBezTo>
                <a:lnTo>
                  <a:pt x="1791" y="216"/>
                </a:lnTo>
                <a:cubicBezTo>
                  <a:pt x="1791" y="216"/>
                  <a:pt x="1778" y="237"/>
                  <a:pt x="1754" y="239"/>
                </a:cubicBezTo>
                <a:cubicBezTo>
                  <a:pt x="877" y="239"/>
                  <a:pt x="0" y="239"/>
                  <a:pt x="0" y="239"/>
                </a:cubicBezTo>
                <a:lnTo>
                  <a:pt x="3" y="309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5400000" algn="ctr" rotWithShape="0">
                    <a:srgbClr val="FFFFF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vi-VN" sz="1800" i="1">
              <a:solidFill>
                <a:srgbClr val="000000"/>
              </a:solidFill>
            </a:endParaRPr>
          </a:p>
        </p:txBody>
      </p:sp>
      <p:sp>
        <p:nvSpPr>
          <p:cNvPr id="3114" name="Rectangle 42"/>
          <p:cNvSpPr>
            <a:spLocks noChangeArrowheads="1"/>
          </p:cNvSpPr>
          <p:nvPr/>
        </p:nvSpPr>
        <p:spPr bwMode="gray">
          <a:xfrm>
            <a:off x="0" y="6240464"/>
            <a:ext cx="12192000" cy="1873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tx2">
                  <a:gamma/>
                  <a:shade val="60392"/>
                  <a:invGamma/>
                </a:schemeClr>
              </a:gs>
            </a:gsLst>
            <a:lin ang="0" scaled="1"/>
          </a:gradFill>
          <a:ln>
            <a:noFill/>
          </a:ln>
          <a:effectLst>
            <a:prstShdw prst="shdw17" dist="17961" dir="2700000">
              <a:schemeClr val="tx2">
                <a:gamma/>
                <a:shade val="60000"/>
                <a:invGamma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vi-VN" sz="1800" i="1">
              <a:solidFill>
                <a:srgbClr val="000000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566833" y="6162675"/>
            <a:ext cx="6434667" cy="381000"/>
          </a:xfrm>
        </p:spPr>
        <p:txBody>
          <a:bodyPr/>
          <a:lstStyle>
            <a:lvl1pPr marL="0" indent="0" algn="dist">
              <a:buFontTx/>
              <a:buNone/>
              <a:defRPr sz="13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altLang="vi-VN" noProof="0"/>
              <a:t>Click to edit Master subtitle style</a:t>
            </a:r>
          </a:p>
        </p:txBody>
      </p:sp>
      <p:sp>
        <p:nvSpPr>
          <p:cNvPr id="3116" name="Text Box 44"/>
          <p:cNvSpPr txBox="1">
            <a:spLocks noChangeArrowheads="1"/>
          </p:cNvSpPr>
          <p:nvPr/>
        </p:nvSpPr>
        <p:spPr bwMode="gray">
          <a:xfrm>
            <a:off x="10720584" y="90489"/>
            <a:ext cx="131478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vi-VN" sz="2200">
                <a:solidFill>
                  <a:srgbClr val="FFFFFF"/>
                </a:solidFill>
                <a:latin typeface="Arial Black" panose="020B0A04020102020204" pitchFamily="34" charset="0"/>
              </a:rPr>
              <a:t>L/O/G/O</a:t>
            </a:r>
          </a:p>
        </p:txBody>
      </p:sp>
      <p:pic>
        <p:nvPicPr>
          <p:cNvPr id="3118" name="Picture 46" descr="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35200" y="1881188"/>
            <a:ext cx="5334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15951" y="1376363"/>
            <a:ext cx="5334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1" name="Picture 49" descr="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442884" y="239713"/>
            <a:ext cx="5334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83379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Rectangle 8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84800" y="6400801"/>
            <a:ext cx="1219200" cy="320675"/>
          </a:xfrm>
        </p:spPr>
        <p:txBody>
          <a:bodyPr/>
          <a:lstStyle>
            <a:lvl1pPr>
              <a:defRPr/>
            </a:lvl1pPr>
          </a:lstStyle>
          <a:p>
            <a:fld id="{7599CE38-912E-4AB9-B634-5027E710E97E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  <p:pic>
        <p:nvPicPr>
          <p:cNvPr id="3166" name="Picture 94" descr="zz8"/>
          <p:cNvPicPr>
            <a:picLocks noChangeAspect="1" noChangeArrowheads="1"/>
          </p:cNvPicPr>
          <p:nvPr/>
        </p:nvPicPr>
        <p:blipFill>
          <a:blip r:embed="rId3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4076700"/>
            <a:ext cx="52832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3048000" y="5029200"/>
            <a:ext cx="8331200" cy="5334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600"/>
            </a:lvl1pPr>
          </a:lstStyle>
          <a:p>
            <a:pPr lvl="0"/>
            <a:r>
              <a:rPr lang="en-US" altLang="vi-VN" noProof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black">
          <a:xfrm>
            <a:off x="812801" y="4419600"/>
            <a:ext cx="10562167" cy="533400"/>
          </a:xfrm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vi-VN" noProof="0"/>
              <a:t>Click to edit Master title style</a:t>
            </a:r>
          </a:p>
        </p:txBody>
      </p:sp>
      <p:sp>
        <p:nvSpPr>
          <p:cNvPr id="3157" name="Rectangle 85"/>
          <p:cNvSpPr>
            <a:spLocks noGrp="1" noChangeArrowheads="1"/>
          </p:cNvSpPr>
          <p:nvPr>
            <p:ph type="dt" sz="quarter" idx="2"/>
          </p:nvPr>
        </p:nvSpPr>
        <p:spPr>
          <a:xfrm>
            <a:off x="812800" y="6400801"/>
            <a:ext cx="2641600" cy="320675"/>
          </a:xfrm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3158" name="Rectangle 8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28000" y="6384926"/>
            <a:ext cx="3860800" cy="320675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3161" name="Rectangle 89"/>
          <p:cNvSpPr>
            <a:spLocks noChangeArrowheads="1"/>
          </p:cNvSpPr>
          <p:nvPr/>
        </p:nvSpPr>
        <p:spPr bwMode="gray">
          <a:xfrm>
            <a:off x="0" y="0"/>
            <a:ext cx="12192000" cy="121920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65" name="Rectangle 93"/>
          <p:cNvSpPr>
            <a:spLocks noChangeArrowheads="1"/>
          </p:cNvSpPr>
          <p:nvPr/>
        </p:nvSpPr>
        <p:spPr bwMode="gray">
          <a:xfrm>
            <a:off x="0" y="3863976"/>
            <a:ext cx="12192000" cy="9842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68" name="Rectangle 96"/>
          <p:cNvSpPr>
            <a:spLocks noChangeArrowheads="1"/>
          </p:cNvSpPr>
          <p:nvPr/>
        </p:nvSpPr>
        <p:spPr bwMode="gray">
          <a:xfrm>
            <a:off x="0" y="1219200"/>
            <a:ext cx="12192000" cy="2667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5745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29A596-14FC-45D4-A620-7ECBE1A5E2E3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11529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14A06B-FB23-49A3-BD50-88068EAB4F8C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159244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1"/>
            <a:ext cx="5384800" cy="4784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1"/>
            <a:ext cx="5384800" cy="4784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8A36A8-131A-4AEF-BDBC-20BB520C3B99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348427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9AEB77-4F5A-4F80-B6DF-2B83E4FD6029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238660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A26C54-7B5D-4934-8C68-13C3A719C2D0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390475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05FC57-14F8-4592-B82A-D15CCFB67E15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854647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599226-1805-4962-A4FC-2AD5F87A3715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835489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FA1C7D-1654-4370-857A-68B2D17F0386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80369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A6B6E9-6B0C-446E-9677-4D8E94330537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791178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04301" y="190501"/>
            <a:ext cx="2798233" cy="58896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190501"/>
            <a:ext cx="8191500" cy="58896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04BB25-C4CF-4BA8-A959-11C9B15AA40B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03846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EB3F6A-D1D7-45FB-9CA8-2F264EB347C0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1254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190500"/>
            <a:ext cx="10786533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295401"/>
            <a:ext cx="5384800" cy="4784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1"/>
            <a:ext cx="5384800" cy="4784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05539"/>
            <a:ext cx="2844800" cy="211137"/>
          </a:xfrm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05539"/>
            <a:ext cx="3860800" cy="211137"/>
          </a:xfrm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05539"/>
            <a:ext cx="2844800" cy="211137"/>
          </a:xfrm>
        </p:spPr>
        <p:txBody>
          <a:bodyPr/>
          <a:lstStyle>
            <a:lvl1pPr>
              <a:defRPr/>
            </a:lvl1pPr>
          </a:lstStyle>
          <a:p>
            <a:fld id="{82034F58-1D5B-447F-BF24-04723000017C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852265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190500"/>
            <a:ext cx="10786533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295401"/>
            <a:ext cx="10972800" cy="23161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763963"/>
            <a:ext cx="10972800" cy="23161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05539"/>
            <a:ext cx="2844800" cy="211137"/>
          </a:xfrm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05539"/>
            <a:ext cx="3860800" cy="211137"/>
          </a:xfrm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05539"/>
            <a:ext cx="2844800" cy="211137"/>
          </a:xfrm>
        </p:spPr>
        <p:txBody>
          <a:bodyPr/>
          <a:lstStyle>
            <a:lvl1pPr>
              <a:defRPr/>
            </a:lvl1pPr>
          </a:lstStyle>
          <a:p>
            <a:fld id="{EF139FA1-778A-4508-B1FE-0CD78A4BB220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797648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190500"/>
            <a:ext cx="10786533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09600" y="1295401"/>
            <a:ext cx="10972800" cy="4784725"/>
          </a:xfrm>
        </p:spPr>
        <p:txBody>
          <a:bodyPr/>
          <a:lstStyle/>
          <a:p>
            <a:r>
              <a:rPr lang="en-US"/>
              <a:t>Click icon to add chart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05539"/>
            <a:ext cx="2844800" cy="211137"/>
          </a:xfrm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05539"/>
            <a:ext cx="3860800" cy="211137"/>
          </a:xfrm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05539"/>
            <a:ext cx="2844800" cy="211137"/>
          </a:xfrm>
        </p:spPr>
        <p:txBody>
          <a:bodyPr/>
          <a:lstStyle>
            <a:lvl1pPr>
              <a:defRPr/>
            </a:lvl1pPr>
          </a:lstStyle>
          <a:p>
            <a:fld id="{0F63854F-3FC8-4C94-9D93-9373563D327C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504676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190500"/>
            <a:ext cx="10786533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09600" y="1295401"/>
            <a:ext cx="10972800" cy="4784725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05539"/>
            <a:ext cx="2844800" cy="211137"/>
          </a:xfrm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05539"/>
            <a:ext cx="3860800" cy="211137"/>
          </a:xfrm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05539"/>
            <a:ext cx="2844800" cy="211137"/>
          </a:xfrm>
        </p:spPr>
        <p:txBody>
          <a:bodyPr/>
          <a:lstStyle>
            <a:lvl1pPr>
              <a:defRPr/>
            </a:lvl1pPr>
          </a:lstStyle>
          <a:p>
            <a:fld id="{845046E6-3862-49D5-A6F2-5DEED9C0F9CA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7403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8E3C0-E1D8-4162-A121-E78A9081B0FB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142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219200"/>
            <a:ext cx="51308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219200"/>
            <a:ext cx="51308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9CBD71B-C24A-4383-A5C1-0DC625C8DD9F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812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6594FA-4371-41AA-9A25-944D6E9CB549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0721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1BF09C6-1D75-497F-84E7-E1DBFB612399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836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1A4D513-18BA-4F05-88E3-F9B4CB83DE9C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929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E4ED0D2-4A58-4345-8747-29A82EADCD80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866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417C4-A300-431C-A7D8-99E2F077F42D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5B00-ABFA-4801-9856-BE3823D36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901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1732122-CF97-44CE-AF4F-F449954B4A64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553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DFA16F8-7029-4DAB-B3ED-3F39D3360E6A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8683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34400" y="152400"/>
            <a:ext cx="27432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026400" cy="6172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F2D9BE7-2F4E-4864-B83C-F6BEFB3255B9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7438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400" y="141288"/>
            <a:ext cx="802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0"/>
            <a:ext cx="5486400" cy="4953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524000"/>
            <a:ext cx="5486400" cy="4953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505576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505576"/>
            <a:ext cx="38608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505576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88DB28F4-66FF-4831-9709-CF9DD8BB43F8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6881509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9" name="Rectangle 15" descr="138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vi-V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36873" name="Group 9"/>
          <p:cNvGrpSpPr>
            <a:grpSpLocks/>
          </p:cNvGrpSpPr>
          <p:nvPr/>
        </p:nvGrpSpPr>
        <p:grpSpPr bwMode="auto">
          <a:xfrm>
            <a:off x="-14817" y="2860676"/>
            <a:ext cx="12244917" cy="1501775"/>
            <a:chOff x="-23" y="1319"/>
            <a:chExt cx="5799" cy="946"/>
          </a:xfrm>
        </p:grpSpPr>
        <p:sp>
          <p:nvSpPr>
            <p:cNvPr id="36874" name="Freeform 10"/>
            <p:cNvSpPr>
              <a:spLocks/>
            </p:cNvSpPr>
            <p:nvPr/>
          </p:nvSpPr>
          <p:spPr bwMode="gray">
            <a:xfrm>
              <a:off x="-20" y="1319"/>
              <a:ext cx="5779" cy="946"/>
            </a:xfrm>
            <a:custGeom>
              <a:avLst/>
              <a:gdLst>
                <a:gd name="T0" fmla="*/ 6 w 5779"/>
                <a:gd name="T1" fmla="*/ 454 h 946"/>
                <a:gd name="T2" fmla="*/ 355 w 5779"/>
                <a:gd name="T3" fmla="*/ 454 h 946"/>
                <a:gd name="T4" fmla="*/ 757 w 5779"/>
                <a:gd name="T5" fmla="*/ 1 h 946"/>
                <a:gd name="T6" fmla="*/ 2511 w 5779"/>
                <a:gd name="T7" fmla="*/ 0 h 946"/>
                <a:gd name="T8" fmla="*/ 2646 w 5779"/>
                <a:gd name="T9" fmla="*/ 144 h 946"/>
                <a:gd name="T10" fmla="*/ 5779 w 5779"/>
                <a:gd name="T11" fmla="*/ 137 h 946"/>
                <a:gd name="T12" fmla="*/ 5779 w 5779"/>
                <a:gd name="T13" fmla="*/ 772 h 946"/>
                <a:gd name="T14" fmla="*/ 2899 w 5779"/>
                <a:gd name="T15" fmla="*/ 765 h 946"/>
                <a:gd name="T16" fmla="*/ 2757 w 5779"/>
                <a:gd name="T17" fmla="*/ 946 h 946"/>
                <a:gd name="T18" fmla="*/ 1883 w 5779"/>
                <a:gd name="T19" fmla="*/ 946 h 946"/>
                <a:gd name="T20" fmla="*/ 1663 w 5779"/>
                <a:gd name="T21" fmla="*/ 687 h 946"/>
                <a:gd name="T22" fmla="*/ 0 w 5779"/>
                <a:gd name="T23" fmla="*/ 687 h 946"/>
                <a:gd name="T24" fmla="*/ 35 w 5779"/>
                <a:gd name="T25" fmla="*/ 48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79" h="946">
                  <a:moveTo>
                    <a:pt x="6" y="454"/>
                  </a:moveTo>
                  <a:lnTo>
                    <a:pt x="355" y="454"/>
                  </a:lnTo>
                  <a:lnTo>
                    <a:pt x="757" y="1"/>
                  </a:lnTo>
                  <a:lnTo>
                    <a:pt x="2511" y="0"/>
                  </a:lnTo>
                  <a:lnTo>
                    <a:pt x="2646" y="144"/>
                  </a:lnTo>
                  <a:lnTo>
                    <a:pt x="5779" y="137"/>
                  </a:lnTo>
                  <a:lnTo>
                    <a:pt x="5779" y="772"/>
                  </a:lnTo>
                  <a:lnTo>
                    <a:pt x="2899" y="765"/>
                  </a:lnTo>
                  <a:lnTo>
                    <a:pt x="2757" y="946"/>
                  </a:lnTo>
                  <a:lnTo>
                    <a:pt x="1883" y="946"/>
                  </a:lnTo>
                  <a:lnTo>
                    <a:pt x="1663" y="687"/>
                  </a:lnTo>
                  <a:lnTo>
                    <a:pt x="0" y="687"/>
                  </a:lnTo>
                  <a:lnTo>
                    <a:pt x="35" y="48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77251" dir="4832261" algn="ctr" rotWithShape="0">
                <a:srgbClr val="000066">
                  <a:alpha val="19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vi-VN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875" name="Freeform 11" descr="01_img(Global Digtal Desigm(imageState)"/>
            <p:cNvSpPr>
              <a:spLocks/>
            </p:cNvSpPr>
            <p:nvPr/>
          </p:nvSpPr>
          <p:spPr bwMode="gray">
            <a:xfrm>
              <a:off x="-23" y="1344"/>
              <a:ext cx="5799" cy="895"/>
            </a:xfrm>
            <a:custGeom>
              <a:avLst/>
              <a:gdLst>
                <a:gd name="T0" fmla="*/ 0 w 5799"/>
                <a:gd name="T1" fmla="*/ 455 h 895"/>
                <a:gd name="T2" fmla="*/ 369 w 5799"/>
                <a:gd name="T3" fmla="*/ 454 h 895"/>
                <a:gd name="T4" fmla="*/ 776 w 5799"/>
                <a:gd name="T5" fmla="*/ 0 h 895"/>
                <a:gd name="T6" fmla="*/ 2496 w 5799"/>
                <a:gd name="T7" fmla="*/ 0 h 895"/>
                <a:gd name="T8" fmla="*/ 2632 w 5799"/>
                <a:gd name="T9" fmla="*/ 136 h 895"/>
                <a:gd name="T10" fmla="*/ 5799 w 5799"/>
                <a:gd name="T11" fmla="*/ 136 h 895"/>
                <a:gd name="T12" fmla="*/ 5788 w 5799"/>
                <a:gd name="T13" fmla="*/ 727 h 895"/>
                <a:gd name="T14" fmla="*/ 2883 w 5799"/>
                <a:gd name="T15" fmla="*/ 708 h 895"/>
                <a:gd name="T16" fmla="*/ 2747 w 5799"/>
                <a:gd name="T17" fmla="*/ 895 h 895"/>
                <a:gd name="T18" fmla="*/ 1899 w 5799"/>
                <a:gd name="T19" fmla="*/ 895 h 895"/>
                <a:gd name="T20" fmla="*/ 1681 w 5799"/>
                <a:gd name="T21" fmla="*/ 635 h 895"/>
                <a:gd name="T22" fmla="*/ 7 w 5799"/>
                <a:gd name="T23" fmla="*/ 635 h 895"/>
                <a:gd name="T24" fmla="*/ 7 w 5799"/>
                <a:gd name="T25" fmla="*/ 454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99" h="895">
                  <a:moveTo>
                    <a:pt x="0" y="455"/>
                  </a:moveTo>
                  <a:lnTo>
                    <a:pt x="369" y="454"/>
                  </a:lnTo>
                  <a:lnTo>
                    <a:pt x="776" y="0"/>
                  </a:lnTo>
                  <a:lnTo>
                    <a:pt x="2496" y="0"/>
                  </a:lnTo>
                  <a:lnTo>
                    <a:pt x="2632" y="136"/>
                  </a:lnTo>
                  <a:lnTo>
                    <a:pt x="5799" y="136"/>
                  </a:lnTo>
                  <a:lnTo>
                    <a:pt x="5788" y="727"/>
                  </a:lnTo>
                  <a:lnTo>
                    <a:pt x="2883" y="708"/>
                  </a:lnTo>
                  <a:lnTo>
                    <a:pt x="2747" y="895"/>
                  </a:lnTo>
                  <a:lnTo>
                    <a:pt x="1899" y="895"/>
                  </a:lnTo>
                  <a:lnTo>
                    <a:pt x="1681" y="635"/>
                  </a:lnTo>
                  <a:lnTo>
                    <a:pt x="7" y="635"/>
                  </a:lnTo>
                  <a:lnTo>
                    <a:pt x="7" y="454"/>
                  </a:lnTo>
                </a:path>
              </a:pathLst>
            </a:cu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vi-VN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876" name="Rectangle 12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318684" y="5105400"/>
            <a:ext cx="9753600" cy="38100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 eaLnBrk="1" hangingPunct="1">
              <a:buFont typeface="Wingdings" panose="05000000000000000000" pitchFamily="2" charset="2"/>
              <a:buNone/>
              <a:defRPr sz="1800" smtClean="0"/>
            </a:lvl1pPr>
          </a:lstStyle>
          <a:p>
            <a:pPr lvl="0"/>
            <a:r>
              <a:rPr lang="en-US" altLang="vi-VN" noProof="0"/>
              <a:t>Click to edit Master subtitle style</a:t>
            </a:r>
          </a:p>
        </p:txBody>
      </p:sp>
      <p:sp>
        <p:nvSpPr>
          <p:cNvPr id="36877" name="Text Box 13"/>
          <p:cNvSpPr txBox="1">
            <a:spLocks noChangeArrowheads="1"/>
          </p:cNvSpPr>
          <p:nvPr/>
        </p:nvSpPr>
        <p:spPr bwMode="auto">
          <a:xfrm>
            <a:off x="609600" y="381001"/>
            <a:ext cx="143933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vi-VN" sz="2000" b="1">
                <a:solidFill>
                  <a:srgbClr val="000000"/>
                </a:solidFill>
              </a:rPr>
              <a:t>LOGO</a:t>
            </a:r>
          </a:p>
        </p:txBody>
      </p:sp>
      <p:sp>
        <p:nvSpPr>
          <p:cNvPr id="36878" name="Rectangle 14"/>
          <p:cNvSpPr>
            <a:spLocks noGrp="1" noChangeArrowheads="1"/>
          </p:cNvSpPr>
          <p:nvPr>
            <p:ph type="ctrTitle" sz="quarter"/>
          </p:nvPr>
        </p:nvSpPr>
        <p:spPr bwMode="black">
          <a:xfrm>
            <a:off x="812801" y="1852613"/>
            <a:ext cx="10850033" cy="792162"/>
          </a:xfrm>
          <a:effectLst>
            <a:outerShdw dist="53882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1" hangingPunct="1">
              <a:defRPr sz="3600" b="1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ko-KR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8398012"/>
      </p:ext>
    </p:extLst>
  </p:cSld>
  <p:clrMapOvr>
    <a:masterClrMapping/>
  </p:clrMapOvr>
  <p:hf sldNum="0"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 altLang="vi-V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9ABA34-B082-4451-B25F-FB611FCBF9B2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5381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 altLang="vi-V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41C050-A157-4CFF-B837-6B54CDB1DED6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627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43025"/>
            <a:ext cx="5384800" cy="5137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43025"/>
            <a:ext cx="5384800" cy="5137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 altLang="vi-VN">
              <a:solidFill>
                <a:srgbClr val="000000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91375-4C18-45CA-8B12-6253E92EFFF1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7711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 altLang="vi-VN">
              <a:solidFill>
                <a:srgbClr val="000000"/>
              </a:solidFill>
            </a:endParaRPr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717E38-0198-4BF8-BBFF-5AEA94926F43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50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 altLang="vi-V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FB46DF-DF6C-4A22-913F-EB28CBDC698B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894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417C4-A300-431C-A7D8-99E2F077F42D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5B00-ABFA-4801-9856-BE3823D36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268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 altLang="vi-VN">
              <a:solidFill>
                <a:srgbClr val="000000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50EEBF-FEA8-4B39-98DD-B960B84B18CF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4206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 altLang="vi-VN">
              <a:solidFill>
                <a:srgbClr val="000000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BCFDB4-258F-453B-8A7A-72DFEBFE3BEB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9429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 altLang="vi-VN">
              <a:solidFill>
                <a:srgbClr val="000000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7E015A-0335-433C-B2F3-9453E1CFB564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1600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 altLang="vi-V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BB7EB5-785C-44C7-B654-6852117F7110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8340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27051"/>
            <a:ext cx="2743200" cy="5953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27051"/>
            <a:ext cx="8026400" cy="5953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 altLang="vi-V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A505F4-FC1E-49AC-BE97-8FD025480F9B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915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5" name="Picture 29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722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218" y="0"/>
            <a:ext cx="55477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0" y="762000"/>
            <a:ext cx="417406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Freeform 19"/>
          <p:cNvSpPr>
            <a:spLocks/>
          </p:cNvSpPr>
          <p:nvPr/>
        </p:nvSpPr>
        <p:spPr bwMode="gray">
          <a:xfrm>
            <a:off x="-25399" y="-6350"/>
            <a:ext cx="12230100" cy="1592263"/>
          </a:xfrm>
          <a:custGeom>
            <a:avLst/>
            <a:gdLst>
              <a:gd name="T0" fmla="*/ 5778 w 5778"/>
              <a:gd name="T1" fmla="*/ 640 h 1215"/>
              <a:gd name="T2" fmla="*/ 2656 w 5778"/>
              <a:gd name="T3" fmla="*/ 668 h 1215"/>
              <a:gd name="T4" fmla="*/ 0 w 5778"/>
              <a:gd name="T5" fmla="*/ 726 h 1215"/>
              <a:gd name="T6" fmla="*/ 12 w 5778"/>
              <a:gd name="T7" fmla="*/ 6 h 1215"/>
              <a:gd name="T8" fmla="*/ 5778 w 5778"/>
              <a:gd name="T9" fmla="*/ 0 h 1215"/>
              <a:gd name="T10" fmla="*/ 5778 w 5778"/>
              <a:gd name="T11" fmla="*/ 640 h 1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78" h="1215">
                <a:moveTo>
                  <a:pt x="5778" y="640"/>
                </a:moveTo>
                <a:cubicBezTo>
                  <a:pt x="4217" y="104"/>
                  <a:pt x="3024" y="562"/>
                  <a:pt x="2656" y="668"/>
                </a:cubicBezTo>
                <a:cubicBezTo>
                  <a:pt x="2288" y="774"/>
                  <a:pt x="1066" y="1215"/>
                  <a:pt x="0" y="726"/>
                </a:cubicBezTo>
                <a:cubicBezTo>
                  <a:pt x="0" y="726"/>
                  <a:pt x="12" y="292"/>
                  <a:pt x="12" y="6"/>
                </a:cubicBezTo>
                <a:cubicBezTo>
                  <a:pt x="2901" y="5"/>
                  <a:pt x="5778" y="0"/>
                  <a:pt x="5778" y="0"/>
                </a:cubicBezTo>
                <a:cubicBezTo>
                  <a:pt x="5778" y="227"/>
                  <a:pt x="5778" y="413"/>
                  <a:pt x="5778" y="640"/>
                </a:cubicBezTo>
                <a:close/>
              </a:path>
            </a:pathLst>
          </a:custGeom>
          <a:solidFill>
            <a:srgbClr val="000000">
              <a:alpha val="10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sz="1800" i="1">
              <a:solidFill>
                <a:srgbClr val="000000"/>
              </a:solidFill>
            </a:endParaRPr>
          </a:p>
        </p:txBody>
      </p:sp>
      <p:sp>
        <p:nvSpPr>
          <p:cNvPr id="4116" name="Freeform 20"/>
          <p:cNvSpPr>
            <a:spLocks/>
          </p:cNvSpPr>
          <p:nvPr/>
        </p:nvSpPr>
        <p:spPr bwMode="gray">
          <a:xfrm flipH="1">
            <a:off x="-6350" y="-57150"/>
            <a:ext cx="12223751" cy="1541463"/>
          </a:xfrm>
          <a:custGeom>
            <a:avLst/>
            <a:gdLst>
              <a:gd name="T0" fmla="*/ 0 w 5783"/>
              <a:gd name="T1" fmla="*/ 496 h 1176"/>
              <a:gd name="T2" fmla="*/ 3148 w 5783"/>
              <a:gd name="T3" fmla="*/ 662 h 1176"/>
              <a:gd name="T4" fmla="*/ 5783 w 5783"/>
              <a:gd name="T5" fmla="*/ 614 h 1176"/>
              <a:gd name="T6" fmla="*/ 5783 w 5783"/>
              <a:gd name="T7" fmla="*/ 42 h 1176"/>
              <a:gd name="T8" fmla="*/ 0 w 5783"/>
              <a:gd name="T9" fmla="*/ 42 h 1176"/>
              <a:gd name="T10" fmla="*/ 0 w 5783"/>
              <a:gd name="T11" fmla="*/ 49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83" h="1176">
                <a:moveTo>
                  <a:pt x="0" y="496"/>
                </a:moveTo>
                <a:cubicBezTo>
                  <a:pt x="1405" y="0"/>
                  <a:pt x="2961" y="600"/>
                  <a:pt x="3148" y="662"/>
                </a:cubicBezTo>
                <a:cubicBezTo>
                  <a:pt x="3335" y="724"/>
                  <a:pt x="4732" y="1176"/>
                  <a:pt x="5783" y="614"/>
                </a:cubicBezTo>
                <a:cubicBezTo>
                  <a:pt x="5783" y="614"/>
                  <a:pt x="5783" y="328"/>
                  <a:pt x="5783" y="42"/>
                </a:cubicBezTo>
                <a:cubicBezTo>
                  <a:pt x="2891" y="42"/>
                  <a:pt x="0" y="42"/>
                  <a:pt x="0" y="42"/>
                </a:cubicBezTo>
                <a:cubicBezTo>
                  <a:pt x="0" y="269"/>
                  <a:pt x="0" y="269"/>
                  <a:pt x="0" y="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sz="1800" i="1">
              <a:solidFill>
                <a:srgbClr val="000000"/>
              </a:solidFill>
            </a:endParaRPr>
          </a:p>
        </p:txBody>
      </p:sp>
      <p:sp>
        <p:nvSpPr>
          <p:cNvPr id="4118" name="Freeform 22"/>
          <p:cNvSpPr>
            <a:spLocks/>
          </p:cNvSpPr>
          <p:nvPr/>
        </p:nvSpPr>
        <p:spPr bwMode="hidden">
          <a:xfrm flipH="1">
            <a:off x="-6351" y="258763"/>
            <a:ext cx="8858251" cy="1225550"/>
          </a:xfrm>
          <a:custGeom>
            <a:avLst/>
            <a:gdLst>
              <a:gd name="T0" fmla="*/ 669 w 4173"/>
              <a:gd name="T1" fmla="*/ 179 h 936"/>
              <a:gd name="T2" fmla="*/ 1538 w 4173"/>
              <a:gd name="T3" fmla="*/ 422 h 936"/>
              <a:gd name="T4" fmla="*/ 4173 w 4173"/>
              <a:gd name="T5" fmla="*/ 374 h 936"/>
              <a:gd name="T6" fmla="*/ 4173 w 4173"/>
              <a:gd name="T7" fmla="*/ 306 h 936"/>
              <a:gd name="T8" fmla="*/ 2845 w 4173"/>
              <a:gd name="T9" fmla="*/ 589 h 936"/>
              <a:gd name="T10" fmla="*/ 1165 w 4173"/>
              <a:gd name="T11" fmla="*/ 85 h 936"/>
              <a:gd name="T12" fmla="*/ 0 w 4173"/>
              <a:gd name="T13" fmla="*/ 77 h 936"/>
              <a:gd name="T14" fmla="*/ 669 w 4173"/>
              <a:gd name="T15" fmla="*/ 179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73" h="936">
                <a:moveTo>
                  <a:pt x="669" y="179"/>
                </a:moveTo>
                <a:cubicBezTo>
                  <a:pt x="1122" y="287"/>
                  <a:pt x="1351" y="360"/>
                  <a:pt x="1538" y="422"/>
                </a:cubicBezTo>
                <a:cubicBezTo>
                  <a:pt x="1725" y="484"/>
                  <a:pt x="3122" y="936"/>
                  <a:pt x="4173" y="374"/>
                </a:cubicBezTo>
                <a:cubicBezTo>
                  <a:pt x="4173" y="374"/>
                  <a:pt x="4173" y="387"/>
                  <a:pt x="4173" y="306"/>
                </a:cubicBezTo>
                <a:cubicBezTo>
                  <a:pt x="3957" y="435"/>
                  <a:pt x="3346" y="626"/>
                  <a:pt x="2845" y="589"/>
                </a:cubicBezTo>
                <a:cubicBezTo>
                  <a:pt x="2344" y="552"/>
                  <a:pt x="1639" y="170"/>
                  <a:pt x="1165" y="85"/>
                </a:cubicBezTo>
                <a:cubicBezTo>
                  <a:pt x="691" y="0"/>
                  <a:pt x="261" y="21"/>
                  <a:pt x="0" y="77"/>
                </a:cubicBezTo>
                <a:cubicBezTo>
                  <a:pt x="2" y="84"/>
                  <a:pt x="261" y="92"/>
                  <a:pt x="669" y="179"/>
                </a:cubicBezTo>
                <a:close/>
              </a:path>
            </a:pathLst>
          </a:custGeom>
          <a:gradFill rotWithShape="1">
            <a:gsLst>
              <a:gs pos="0">
                <a:schemeClr val="tx2">
                  <a:gamma/>
                  <a:shade val="46275"/>
                  <a:invGamma/>
                  <a:alpha val="0"/>
                </a:schemeClr>
              </a:gs>
              <a:gs pos="100000">
                <a:schemeClr val="tx2">
                  <a:alpha val="5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sz="1800" i="1">
              <a:solidFill>
                <a:srgbClr val="000000"/>
              </a:solidFill>
            </a:endParaRPr>
          </a:p>
        </p:txBody>
      </p:sp>
      <p:sp>
        <p:nvSpPr>
          <p:cNvPr id="4119" name="Freeform 23"/>
          <p:cNvSpPr>
            <a:spLocks/>
          </p:cNvSpPr>
          <p:nvPr/>
        </p:nvSpPr>
        <p:spPr bwMode="hidden">
          <a:xfrm flipH="1">
            <a:off x="-4234" y="-3175"/>
            <a:ext cx="5149851" cy="1435100"/>
          </a:xfrm>
          <a:custGeom>
            <a:avLst/>
            <a:gdLst>
              <a:gd name="T0" fmla="*/ 2426 w 2426"/>
              <a:gd name="T1" fmla="*/ 1 h 1095"/>
              <a:gd name="T2" fmla="*/ 2426 w 2426"/>
              <a:gd name="T3" fmla="*/ 464 h 1095"/>
              <a:gd name="T4" fmla="*/ 0 w 2426"/>
              <a:gd name="T5" fmla="*/ 0 h 1095"/>
              <a:gd name="T6" fmla="*/ 2426 w 2426"/>
              <a:gd name="T7" fmla="*/ 1 h 1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26" h="1095">
                <a:moveTo>
                  <a:pt x="2426" y="1"/>
                </a:moveTo>
                <a:cubicBezTo>
                  <a:pt x="2426" y="232"/>
                  <a:pt x="2426" y="464"/>
                  <a:pt x="2426" y="464"/>
                </a:cubicBezTo>
                <a:cubicBezTo>
                  <a:pt x="1216" y="1095"/>
                  <a:pt x="584" y="162"/>
                  <a:pt x="0" y="0"/>
                </a:cubicBezTo>
                <a:cubicBezTo>
                  <a:pt x="0" y="0"/>
                  <a:pt x="1213" y="0"/>
                  <a:pt x="2426" y="1"/>
                </a:cubicBezTo>
                <a:close/>
              </a:path>
            </a:pathLst>
          </a:custGeom>
          <a:gradFill rotWithShape="1">
            <a:gsLst>
              <a:gs pos="0">
                <a:schemeClr val="tx2">
                  <a:gamma/>
                  <a:shade val="46275"/>
                  <a:invGamma/>
                  <a:alpha val="0"/>
                </a:schemeClr>
              </a:gs>
              <a:gs pos="100000">
                <a:schemeClr val="tx2">
                  <a:alpha val="7000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sz="1800" i="1">
              <a:solidFill>
                <a:srgbClr val="000000"/>
              </a:solidFill>
            </a:endParaRPr>
          </a:p>
        </p:txBody>
      </p:sp>
      <p:sp>
        <p:nvSpPr>
          <p:cNvPr id="4122" name="Text Box 26"/>
          <p:cNvSpPr txBox="1">
            <a:spLocks noChangeArrowheads="1"/>
          </p:cNvSpPr>
          <p:nvPr/>
        </p:nvSpPr>
        <p:spPr bwMode="auto">
          <a:xfrm>
            <a:off x="182034" y="136526"/>
            <a:ext cx="12073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vi-VN" sz="2000">
                <a:solidFill>
                  <a:srgbClr val="FFFFFF"/>
                </a:solidFill>
                <a:latin typeface="Arial Black" panose="020B0A04020102020204" pitchFamily="34" charset="0"/>
              </a:rPr>
              <a:t>L/O/G/O</a:t>
            </a:r>
          </a:p>
        </p:txBody>
      </p:sp>
      <p:sp>
        <p:nvSpPr>
          <p:cNvPr id="4123" name="Rectangle 27"/>
          <p:cNvSpPr>
            <a:spLocks noChangeArrowheads="1"/>
          </p:cNvSpPr>
          <p:nvPr/>
        </p:nvSpPr>
        <p:spPr bwMode="hidden">
          <a:xfrm>
            <a:off x="0" y="1447800"/>
            <a:ext cx="12192000" cy="3086100"/>
          </a:xfrm>
          <a:prstGeom prst="rect">
            <a:avLst/>
          </a:prstGeom>
          <a:gradFill rotWithShape="1">
            <a:gsLst>
              <a:gs pos="0">
                <a:srgbClr val="FFFFFF">
                  <a:gamma/>
                  <a:shade val="46275"/>
                  <a:invGamma/>
                  <a:alpha val="0"/>
                </a:srgbClr>
              </a:gs>
              <a:gs pos="50000">
                <a:srgbClr val="FFFFFF">
                  <a:alpha val="80000"/>
                </a:srgbClr>
              </a:gs>
              <a:gs pos="100000">
                <a:srgbClr val="FFFFFF">
                  <a:gamma/>
                  <a:shade val="46275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sz="1800" i="1">
              <a:solidFill>
                <a:srgbClr val="000000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181226"/>
            <a:ext cx="12192000" cy="1006475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5000"/>
            </a:lvl1pPr>
          </a:lstStyle>
          <a:p>
            <a:pPr lvl="0"/>
            <a:r>
              <a:rPr lang="en-US" altLang="vi-VN" noProof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486150"/>
            <a:ext cx="8534400" cy="400050"/>
          </a:xfrm>
        </p:spPr>
        <p:txBody>
          <a:bodyPr/>
          <a:lstStyle>
            <a:lvl1pPr marL="0" indent="0" algn="ctr">
              <a:buFontTx/>
              <a:buNone/>
              <a:defRPr sz="2000" i="1">
                <a:solidFill>
                  <a:srgbClr val="163D0F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altLang="vi-VN" noProof="0"/>
              <a:t>Click to edit Master subtitle style</a:t>
            </a:r>
          </a:p>
        </p:txBody>
      </p:sp>
      <p:pic>
        <p:nvPicPr>
          <p:cNvPr id="4126" name="Picture 30" descr="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2" y="5684839"/>
            <a:ext cx="1873249" cy="112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448800" y="6245225"/>
            <a:ext cx="2133600" cy="47625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A52FAF0-1D79-4F64-ABAE-7AD98BF5B869}" type="slidenum">
              <a:rPr lang="en-US" altLang="vi-VN"/>
              <a:pPr/>
              <a:t>‹#›</a:t>
            </a:fld>
            <a:endParaRPr lang="en-US" altLang="vi-VN"/>
          </a:p>
        </p:txBody>
      </p:sp>
      <p:pic>
        <p:nvPicPr>
          <p:cNvPr id="4114" name="Picture 18" descr="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5680075"/>
            <a:ext cx="5226051" cy="120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 descr="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1" y="3989388"/>
            <a:ext cx="5274733" cy="267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7" name="Picture 41" descr="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3981450"/>
            <a:ext cx="3340100" cy="233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9" name="Picture 43" descr="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4358">
            <a:off x="1094318" y="3654425"/>
            <a:ext cx="5573183" cy="209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7128934" y="6245225"/>
            <a:ext cx="2201333" cy="47625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altLang="vi-VN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5181600" y="6245225"/>
            <a:ext cx="1828800" cy="47625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6668277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122394-818B-4257-B178-FF6715503582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4595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AE0B4F-928C-4C24-85B3-BD36675330BF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5431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D585A5-8040-4A03-98D1-DE6C5E176FCC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9966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0FB290-CDE0-43AD-8B92-EE2FCB112F91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0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825625"/>
            <a:ext cx="38671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417C4-A300-431C-A7D8-99E2F077F42D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5B00-ABFA-4801-9856-BE3823D36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865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8D573F-2452-4F87-A617-93BDE63D723F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828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30B10C-98D8-40B2-8232-2CDB2221B774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6425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5868E8-7FD6-4A35-8166-C66EC451F07C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469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FCA4EC-6E7D-484F-A14C-3B302F4D5170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2192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5E50F5-FBC6-45CE-A1C3-A5F7E325C61F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4834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62484" y="304801"/>
            <a:ext cx="2749549" cy="5821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304801"/>
            <a:ext cx="8049684" cy="58213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BE24C0-559E-4EA1-A53B-4EBB7FE7E7D8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5527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734" y="304800"/>
            <a:ext cx="106553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936163CF-FF78-4814-820E-6FD5309C746D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5017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734" y="304800"/>
            <a:ext cx="106553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/>
              <a:t>Click icon to add table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277D0902-A1A4-46D5-A0DE-27D244C76AD3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8198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734" y="304800"/>
            <a:ext cx="106553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BDD4AB0D-7505-4F62-ABDC-F5B7065B52D2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1424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1" name="Picture 39" descr="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10" name="Group 38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3096" name="Freeform 24"/>
            <p:cNvSpPr>
              <a:spLocks/>
            </p:cNvSpPr>
            <p:nvPr/>
          </p:nvSpPr>
          <p:spPr bwMode="gray">
            <a:xfrm>
              <a:off x="1622" y="0"/>
              <a:ext cx="3883" cy="3556"/>
            </a:xfrm>
            <a:custGeom>
              <a:avLst/>
              <a:gdLst>
                <a:gd name="T0" fmla="*/ 2771 w 3883"/>
                <a:gd name="T1" fmla="*/ 0 h 3556"/>
                <a:gd name="T2" fmla="*/ 2872 w 3883"/>
                <a:gd name="T3" fmla="*/ 3556 h 3556"/>
                <a:gd name="T4" fmla="*/ 898 w 3883"/>
                <a:gd name="T5" fmla="*/ 2432 h 3556"/>
                <a:gd name="T6" fmla="*/ 0 w 3883"/>
                <a:gd name="T7" fmla="*/ 614 h 3556"/>
                <a:gd name="T8" fmla="*/ 106 w 3883"/>
                <a:gd name="T9" fmla="*/ 0 h 3556"/>
                <a:gd name="T10" fmla="*/ 2771 w 3883"/>
                <a:gd name="T11" fmla="*/ 0 h 3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83" h="3556">
                  <a:moveTo>
                    <a:pt x="2771" y="0"/>
                  </a:moveTo>
                  <a:cubicBezTo>
                    <a:pt x="3883" y="1741"/>
                    <a:pt x="2872" y="3556"/>
                    <a:pt x="2872" y="3556"/>
                  </a:cubicBezTo>
                  <a:cubicBezTo>
                    <a:pt x="2872" y="3556"/>
                    <a:pt x="1872" y="3018"/>
                    <a:pt x="898" y="2432"/>
                  </a:cubicBezTo>
                  <a:cubicBezTo>
                    <a:pt x="1174" y="2040"/>
                    <a:pt x="1274" y="864"/>
                    <a:pt x="0" y="614"/>
                  </a:cubicBezTo>
                  <a:lnTo>
                    <a:pt x="106" y="0"/>
                  </a:lnTo>
                  <a:lnTo>
                    <a:pt x="2771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2">
                    <a:gamma/>
                    <a:tint val="0"/>
                    <a:invGamma/>
                  </a:schemeClr>
                </a:gs>
                <a:gs pos="100000">
                  <a:schemeClr val="tx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vi-VN" sz="1800">
                <a:solidFill>
                  <a:srgbClr val="000000"/>
                </a:solidFill>
              </a:endParaRPr>
            </a:p>
          </p:txBody>
        </p:sp>
        <p:pic>
          <p:nvPicPr>
            <p:cNvPr id="3109" name="Picture 37" descr="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0" y="0"/>
              <a:ext cx="5760" cy="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80" name="AutoShape 8"/>
          <p:cNvSpPr>
            <a:spLocks noChangeArrowheads="1"/>
          </p:cNvSpPr>
          <p:nvPr/>
        </p:nvSpPr>
        <p:spPr bwMode="gray">
          <a:xfrm rot="5400000">
            <a:off x="-1609195" y="-490008"/>
            <a:ext cx="3197225" cy="4262967"/>
          </a:xfrm>
          <a:custGeom>
            <a:avLst/>
            <a:gdLst>
              <a:gd name="G0" fmla="+- 10692 0 0"/>
              <a:gd name="G1" fmla="+- -11783486 0 0"/>
              <a:gd name="G2" fmla="+- 0 0 -11783486"/>
              <a:gd name="T0" fmla="*/ 0 256 1"/>
              <a:gd name="T1" fmla="*/ 180 256 1"/>
              <a:gd name="G3" fmla="+- -11783486 T0 T1"/>
              <a:gd name="T2" fmla="*/ 0 256 1"/>
              <a:gd name="T3" fmla="*/ 90 256 1"/>
              <a:gd name="G4" fmla="+- -11783486 T2 T3"/>
              <a:gd name="G5" fmla="*/ G4 2 1"/>
              <a:gd name="T4" fmla="*/ 90 256 1"/>
              <a:gd name="T5" fmla="*/ 0 256 1"/>
              <a:gd name="G6" fmla="+- -11783486 T4 T5"/>
              <a:gd name="G7" fmla="*/ G6 2 1"/>
              <a:gd name="G8" fmla="abs -11783486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692"/>
              <a:gd name="G18" fmla="*/ 10692 1 2"/>
              <a:gd name="G19" fmla="+- G18 5400 0"/>
              <a:gd name="G20" fmla="cos G19 -11783486"/>
              <a:gd name="G21" fmla="sin G19 -11783486"/>
              <a:gd name="G22" fmla="+- G20 10800 0"/>
              <a:gd name="G23" fmla="+- G21 10800 0"/>
              <a:gd name="G24" fmla="+- 10800 0 G20"/>
              <a:gd name="G25" fmla="+- 10692 10800 0"/>
              <a:gd name="G26" fmla="?: G9 G17 G25"/>
              <a:gd name="G27" fmla="?: G9 0 21600"/>
              <a:gd name="G28" fmla="cos 10800 -11783486"/>
              <a:gd name="G29" fmla="sin 10800 -11783486"/>
              <a:gd name="G30" fmla="sin 10692 -11783486"/>
              <a:gd name="G31" fmla="+- G28 10800 0"/>
              <a:gd name="G32" fmla="+- G29 10800 0"/>
              <a:gd name="G33" fmla="+- G30 10800 0"/>
              <a:gd name="G34" fmla="?: G4 0 G31"/>
              <a:gd name="G35" fmla="?: -11783486 G34 0"/>
              <a:gd name="G36" fmla="?: G6 G35 G31"/>
              <a:gd name="G37" fmla="+- 21600 0 G36"/>
              <a:gd name="G38" fmla="?: G4 0 G33"/>
              <a:gd name="G39" fmla="?: -11783486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4 w 21600"/>
              <a:gd name="T15" fmla="*/ 10762 h 21600"/>
              <a:gd name="T16" fmla="*/ 10800 w 21600"/>
              <a:gd name="T17" fmla="*/ 108 h 21600"/>
              <a:gd name="T18" fmla="*/ 21546 w 21600"/>
              <a:gd name="T19" fmla="*/ 10762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8" y="10763"/>
                </a:moveTo>
                <a:cubicBezTo>
                  <a:pt x="128" y="4872"/>
                  <a:pt x="4909" y="107"/>
                  <a:pt x="10800" y="108"/>
                </a:cubicBezTo>
                <a:cubicBezTo>
                  <a:pt x="16690" y="108"/>
                  <a:pt x="21471" y="4872"/>
                  <a:pt x="21491" y="10763"/>
                </a:cubicBezTo>
                <a:lnTo>
                  <a:pt x="21599" y="10762"/>
                </a:lnTo>
                <a:cubicBezTo>
                  <a:pt x="21579" y="4812"/>
                  <a:pt x="16750" y="-1"/>
                  <a:pt x="10799" y="0"/>
                </a:cubicBezTo>
                <a:cubicBezTo>
                  <a:pt x="4849" y="0"/>
                  <a:pt x="20" y="4812"/>
                  <a:pt x="0" y="10762"/>
                </a:cubicBezTo>
                <a:close/>
              </a:path>
            </a:pathLst>
          </a:custGeom>
          <a:gradFill rotWithShape="1">
            <a:gsLst>
              <a:gs pos="0">
                <a:srgbClr val="333333">
                  <a:alpha val="30000"/>
                </a:srgbClr>
              </a:gs>
              <a:gs pos="50000">
                <a:srgbClr val="333333">
                  <a:gamma/>
                  <a:tint val="0"/>
                  <a:invGamma/>
                  <a:alpha val="0"/>
                </a:srgbClr>
              </a:gs>
              <a:gs pos="100000">
                <a:srgbClr val="333333">
                  <a:alpha val="3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sz="1800">
              <a:solidFill>
                <a:srgbClr val="000000"/>
              </a:solidFill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gray">
          <a:xfrm rot="10800000">
            <a:off x="0" y="-3843338"/>
            <a:ext cx="10227733" cy="7670801"/>
          </a:xfrm>
          <a:custGeom>
            <a:avLst/>
            <a:gdLst>
              <a:gd name="G0" fmla="+- 10692 0 0"/>
              <a:gd name="G1" fmla="+- -11783486 0 0"/>
              <a:gd name="G2" fmla="+- 0 0 -11783486"/>
              <a:gd name="T0" fmla="*/ 0 256 1"/>
              <a:gd name="T1" fmla="*/ 180 256 1"/>
              <a:gd name="G3" fmla="+- -11783486 T0 T1"/>
              <a:gd name="T2" fmla="*/ 0 256 1"/>
              <a:gd name="T3" fmla="*/ 90 256 1"/>
              <a:gd name="G4" fmla="+- -11783486 T2 T3"/>
              <a:gd name="G5" fmla="*/ G4 2 1"/>
              <a:gd name="T4" fmla="*/ 90 256 1"/>
              <a:gd name="T5" fmla="*/ 0 256 1"/>
              <a:gd name="G6" fmla="+- -11783486 T4 T5"/>
              <a:gd name="G7" fmla="*/ G6 2 1"/>
              <a:gd name="G8" fmla="abs -11783486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692"/>
              <a:gd name="G18" fmla="*/ 10692 1 2"/>
              <a:gd name="G19" fmla="+- G18 5400 0"/>
              <a:gd name="G20" fmla="cos G19 -11783486"/>
              <a:gd name="G21" fmla="sin G19 -11783486"/>
              <a:gd name="G22" fmla="+- G20 10800 0"/>
              <a:gd name="G23" fmla="+- G21 10800 0"/>
              <a:gd name="G24" fmla="+- 10800 0 G20"/>
              <a:gd name="G25" fmla="+- 10692 10800 0"/>
              <a:gd name="G26" fmla="?: G9 G17 G25"/>
              <a:gd name="G27" fmla="?: G9 0 21600"/>
              <a:gd name="G28" fmla="cos 10800 -11783486"/>
              <a:gd name="G29" fmla="sin 10800 -11783486"/>
              <a:gd name="G30" fmla="sin 10692 -11783486"/>
              <a:gd name="G31" fmla="+- G28 10800 0"/>
              <a:gd name="G32" fmla="+- G29 10800 0"/>
              <a:gd name="G33" fmla="+- G30 10800 0"/>
              <a:gd name="G34" fmla="?: G4 0 G31"/>
              <a:gd name="G35" fmla="?: -11783486 G34 0"/>
              <a:gd name="G36" fmla="?: G6 G35 G31"/>
              <a:gd name="G37" fmla="+- 21600 0 G36"/>
              <a:gd name="G38" fmla="?: G4 0 G33"/>
              <a:gd name="G39" fmla="?: -11783486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4 w 21600"/>
              <a:gd name="T15" fmla="*/ 10762 h 21600"/>
              <a:gd name="T16" fmla="*/ 10800 w 21600"/>
              <a:gd name="T17" fmla="*/ 108 h 21600"/>
              <a:gd name="T18" fmla="*/ 21546 w 21600"/>
              <a:gd name="T19" fmla="*/ 10762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8" y="10763"/>
                </a:moveTo>
                <a:cubicBezTo>
                  <a:pt x="128" y="4872"/>
                  <a:pt x="4909" y="107"/>
                  <a:pt x="10800" y="108"/>
                </a:cubicBezTo>
                <a:cubicBezTo>
                  <a:pt x="16690" y="108"/>
                  <a:pt x="21471" y="4872"/>
                  <a:pt x="21491" y="10763"/>
                </a:cubicBezTo>
                <a:lnTo>
                  <a:pt x="21599" y="10762"/>
                </a:lnTo>
                <a:cubicBezTo>
                  <a:pt x="21579" y="4812"/>
                  <a:pt x="16750" y="-1"/>
                  <a:pt x="10799" y="0"/>
                </a:cubicBezTo>
                <a:cubicBezTo>
                  <a:pt x="4849" y="0"/>
                  <a:pt x="20" y="4812"/>
                  <a:pt x="0" y="10762"/>
                </a:cubicBezTo>
                <a:close/>
              </a:path>
            </a:pathLst>
          </a:custGeom>
          <a:gradFill rotWithShape="1">
            <a:gsLst>
              <a:gs pos="0">
                <a:schemeClr val="tx2">
                  <a:alpha val="50000"/>
                </a:schemeClr>
              </a:gs>
              <a:gs pos="50000">
                <a:schemeClr val="tx2">
                  <a:gamma/>
                  <a:tint val="0"/>
                  <a:invGamma/>
                  <a:alpha val="0"/>
                </a:schemeClr>
              </a:gs>
              <a:gs pos="100000">
                <a:schemeClr val="tx2">
                  <a:alpha val="5000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sz="1800">
              <a:solidFill>
                <a:srgbClr val="000000"/>
              </a:solidFill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gray">
          <a:xfrm rot="32400000">
            <a:off x="7584018" y="-1728788"/>
            <a:ext cx="4607983" cy="3455988"/>
          </a:xfrm>
          <a:custGeom>
            <a:avLst/>
            <a:gdLst>
              <a:gd name="G0" fmla="+- 10652 0 0"/>
              <a:gd name="G1" fmla="+- -11787668 0 0"/>
              <a:gd name="G2" fmla="+- 0 0 -11787668"/>
              <a:gd name="T0" fmla="*/ 0 256 1"/>
              <a:gd name="T1" fmla="*/ 180 256 1"/>
              <a:gd name="G3" fmla="+- -11787668 T0 T1"/>
              <a:gd name="T2" fmla="*/ 0 256 1"/>
              <a:gd name="T3" fmla="*/ 90 256 1"/>
              <a:gd name="G4" fmla="+- -11787668 T2 T3"/>
              <a:gd name="G5" fmla="*/ G4 2 1"/>
              <a:gd name="T4" fmla="*/ 90 256 1"/>
              <a:gd name="T5" fmla="*/ 0 256 1"/>
              <a:gd name="G6" fmla="+- -11787668 T4 T5"/>
              <a:gd name="G7" fmla="*/ G6 2 1"/>
              <a:gd name="G8" fmla="abs -11787668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652"/>
              <a:gd name="G18" fmla="*/ 10652 1 2"/>
              <a:gd name="G19" fmla="+- G18 5400 0"/>
              <a:gd name="G20" fmla="cos G19 -11787668"/>
              <a:gd name="G21" fmla="sin G19 -11787668"/>
              <a:gd name="G22" fmla="+- G20 10800 0"/>
              <a:gd name="G23" fmla="+- G21 10800 0"/>
              <a:gd name="G24" fmla="+- 10800 0 G20"/>
              <a:gd name="G25" fmla="+- 10652 10800 0"/>
              <a:gd name="G26" fmla="?: G9 G17 G25"/>
              <a:gd name="G27" fmla="?: G9 0 21600"/>
              <a:gd name="G28" fmla="cos 10800 -11787668"/>
              <a:gd name="G29" fmla="sin 10800 -11787668"/>
              <a:gd name="G30" fmla="sin 10652 -11787668"/>
              <a:gd name="G31" fmla="+- G28 10800 0"/>
              <a:gd name="G32" fmla="+- G29 10800 0"/>
              <a:gd name="G33" fmla="+- G30 10800 0"/>
              <a:gd name="G34" fmla="?: G4 0 G31"/>
              <a:gd name="G35" fmla="?: -11787668 G34 0"/>
              <a:gd name="G36" fmla="?: G6 G35 G31"/>
              <a:gd name="G37" fmla="+- 21600 0 G36"/>
              <a:gd name="G38" fmla="?: G4 0 G33"/>
              <a:gd name="G39" fmla="?: -11787668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74 w 21600"/>
              <a:gd name="T15" fmla="*/ 10774 h 21600"/>
              <a:gd name="T16" fmla="*/ 10800 w 21600"/>
              <a:gd name="T17" fmla="*/ 148 h 21600"/>
              <a:gd name="T18" fmla="*/ 21526 w 21600"/>
              <a:gd name="T19" fmla="*/ 10774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48" y="10775"/>
                </a:moveTo>
                <a:cubicBezTo>
                  <a:pt x="161" y="4901"/>
                  <a:pt x="4926" y="147"/>
                  <a:pt x="10800" y="148"/>
                </a:cubicBezTo>
                <a:cubicBezTo>
                  <a:pt x="16673" y="148"/>
                  <a:pt x="21438" y="4901"/>
                  <a:pt x="21451" y="10775"/>
                </a:cubicBezTo>
                <a:lnTo>
                  <a:pt x="21599" y="10774"/>
                </a:lnTo>
                <a:cubicBezTo>
                  <a:pt x="21585" y="4819"/>
                  <a:pt x="16754" y="-1"/>
                  <a:pt x="10799" y="0"/>
                </a:cubicBezTo>
                <a:cubicBezTo>
                  <a:pt x="4845" y="0"/>
                  <a:pt x="14" y="4819"/>
                  <a:pt x="0" y="10774"/>
                </a:cubicBezTo>
                <a:close/>
              </a:path>
            </a:pathLst>
          </a:custGeom>
          <a:gradFill rotWithShape="1">
            <a:gsLst>
              <a:gs pos="0">
                <a:schemeClr val="tx2">
                  <a:alpha val="30000"/>
                </a:schemeClr>
              </a:gs>
              <a:gs pos="50000">
                <a:schemeClr val="tx2">
                  <a:gamma/>
                  <a:tint val="0"/>
                  <a:invGamma/>
                  <a:alpha val="0"/>
                </a:schemeClr>
              </a:gs>
              <a:gs pos="100000">
                <a:schemeClr val="tx2">
                  <a:alpha val="3000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sz="1800">
              <a:solidFill>
                <a:srgbClr val="000000"/>
              </a:solidFill>
            </a:endParaRPr>
          </a:p>
        </p:txBody>
      </p:sp>
      <p:pic>
        <p:nvPicPr>
          <p:cNvPr id="3085" name="Picture 13" descr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90" b="81630"/>
          <a:stretch>
            <a:fillRect/>
          </a:stretch>
        </p:blipFill>
        <p:spPr bwMode="gray">
          <a:xfrm>
            <a:off x="2425701" y="2708276"/>
            <a:ext cx="2258484" cy="37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378885" y="5257800"/>
            <a:ext cx="11406716" cy="99060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5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altLang="vi-VN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588000" y="6175376"/>
            <a:ext cx="6197600" cy="377825"/>
          </a:xfrm>
        </p:spPr>
        <p:txBody>
          <a:bodyPr/>
          <a:lstStyle>
            <a:lvl1pPr marL="0" indent="0" algn="dist">
              <a:buFontTx/>
              <a:buNone/>
              <a:defRPr sz="1600"/>
            </a:lvl1pPr>
          </a:lstStyle>
          <a:p>
            <a:pPr lvl="0"/>
            <a:r>
              <a:rPr lang="en-US" altLang="vi-VN" noProof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04800" y="6373813"/>
            <a:ext cx="1625600" cy="347662"/>
          </a:xfrm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2133600" y="6373813"/>
            <a:ext cx="1727200" cy="347662"/>
          </a:xfrm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064000" y="6373813"/>
            <a:ext cx="1524000" cy="347662"/>
          </a:xfrm>
        </p:spPr>
        <p:txBody>
          <a:bodyPr/>
          <a:lstStyle>
            <a:lvl1pPr>
              <a:defRPr/>
            </a:lvl1pPr>
          </a:lstStyle>
          <a:p>
            <a:fld id="{C6404262-881E-4D23-9E30-1321AB224785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gray">
          <a:xfrm>
            <a:off x="10470817" y="152400"/>
            <a:ext cx="131478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vi-VN" sz="2200">
                <a:solidFill>
                  <a:srgbClr val="000000"/>
                </a:solidFill>
                <a:latin typeface="Arial Black" panose="020B0A04020102020204" pitchFamily="34" charset="0"/>
              </a:rPr>
              <a:t>L/O/G/O</a:t>
            </a:r>
          </a:p>
        </p:txBody>
      </p:sp>
      <p:pic>
        <p:nvPicPr>
          <p:cNvPr id="3088" name="Picture 16" descr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90" t="8455"/>
          <a:stretch>
            <a:fillRect/>
          </a:stretch>
        </p:blipFill>
        <p:spPr bwMode="gray">
          <a:xfrm>
            <a:off x="2425701" y="2882901"/>
            <a:ext cx="2258484" cy="189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69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417C4-A300-431C-A7D8-99E2F077F42D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5B00-ABFA-4801-9856-BE3823D36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03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FD9E7D-F39B-4052-8718-756ABB8F0656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4720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729590-3327-46F7-B312-DFF27B6DD6BD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117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1"/>
            <a:ext cx="5384800" cy="49180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1"/>
            <a:ext cx="5384800" cy="49180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75F721-A003-4C0A-B753-EDEE5E8A8968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507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EADEC1-524F-4EF5-B3E0-09DE3022F162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0066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467B4E-A32F-4702-8799-7AAA570B6CC7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5497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4629A8-DCF7-4A4E-89E8-2D1EAE7B77B4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4746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1E64C6-0C41-4721-BA52-25377F9692AB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7343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C404B7-9DBA-40CE-AB8E-27205101ED20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0079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D14791-3CF2-40B6-9DD5-F58341E803FD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6324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8439"/>
            <a:ext cx="2743200" cy="60150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8439"/>
            <a:ext cx="8026400" cy="60150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57FAB4-9156-47ED-9F4D-1BEDEF306A05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705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417C4-A300-431C-A7D8-99E2F077F42D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5B00-ABFA-4801-9856-BE3823D36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7371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98438"/>
            <a:ext cx="8839200" cy="9445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295401"/>
            <a:ext cx="5384800" cy="49180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1"/>
            <a:ext cx="5384800" cy="49180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7939"/>
            <a:ext cx="2844800" cy="320675"/>
          </a:xfrm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7939"/>
            <a:ext cx="3860800" cy="320675"/>
          </a:xfrm>
        </p:spPr>
        <p:txBody>
          <a:bodyPr/>
          <a:lstStyle>
            <a:lvl1pPr>
              <a:defRPr/>
            </a:lvl1pPr>
          </a:lstStyle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7939"/>
            <a:ext cx="2844800" cy="320675"/>
          </a:xfrm>
        </p:spPr>
        <p:txBody>
          <a:bodyPr/>
          <a:lstStyle>
            <a:lvl1pPr>
              <a:defRPr/>
            </a:lvl1pPr>
          </a:lstStyle>
          <a:p>
            <a:fld id="{705B3BEC-3463-4B39-865B-F184F22A7EA4}" type="slidenum">
              <a:rPr lang="en-US" altLang="vi-VN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969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78305-B0B9-4431-AE7B-CB9EB48956D5}" type="slidenum">
              <a:rPr lang="en-US" altLang="vi-VN" smtClean="0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883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9A596-14FC-45D4-A620-7ECBE1A5E2E3}" type="slidenum">
              <a:rPr lang="en-US" altLang="vi-VN" smtClean="0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530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4A06B-FB23-49A3-BD50-88068EAB4F8C}" type="slidenum">
              <a:rPr lang="en-US" altLang="vi-VN" smtClean="0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8906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825625"/>
            <a:ext cx="38671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36A8-131A-4AEF-BDBC-20BB520C3B99}" type="slidenum">
              <a:rPr lang="en-US" altLang="vi-VN" smtClean="0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526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AEB77-4F5A-4F80-B6DF-2B83E4FD6029}" type="slidenum">
              <a:rPr lang="en-US" altLang="vi-VN" smtClean="0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114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6C54-7B5D-4934-8C68-13C3A719C2D0}" type="slidenum">
              <a:rPr lang="en-US" altLang="vi-VN" smtClean="0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5925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5FC57-14F8-4592-B82A-D15CCFB67E15}" type="slidenum">
              <a:rPr lang="en-US" altLang="vi-VN" smtClean="0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3643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9226-1805-4962-A4FC-2AD5F87A3715}" type="slidenum">
              <a:rPr lang="en-US" altLang="vi-VN" smtClean="0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79244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1C7D-1654-4370-857A-68B2D17F0386}" type="slidenum">
              <a:rPr lang="en-US" altLang="vi-VN" smtClean="0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140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417C4-A300-431C-A7D8-99E2F077F42D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5B00-ABFA-4801-9856-BE3823D36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06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6B6E9-6B0C-446E-9677-4D8E94330537}" type="slidenum">
              <a:rPr lang="en-US" altLang="vi-VN" smtClean="0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78275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4BB25-C4CF-4BA8-A959-11C9B15AA40B}" type="slidenum">
              <a:rPr lang="en-US" altLang="vi-VN" smtClean="0">
                <a:solidFill>
                  <a:srgbClr val="000000"/>
                </a:solidFill>
              </a:rPr>
              <a:pPr/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99112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gray">
          <a:xfrm>
            <a:off x="0" y="3352800"/>
            <a:ext cx="12192000" cy="35052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0"/>
                </a:schemeClr>
              </a:gs>
              <a:gs pos="45000">
                <a:schemeClr val="bg2">
                  <a:alpha val="48000"/>
                </a:schemeClr>
              </a:gs>
              <a:gs pos="99000">
                <a:schemeClr val="accent3">
                  <a:alpha val="8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0" y="0"/>
            <a:ext cx="12192000" cy="3733800"/>
          </a:xfrm>
          <a:prstGeom prst="rect">
            <a:avLst/>
          </a:prstGeom>
          <a:gradFill flip="none" rotWithShape="1">
            <a:gsLst>
              <a:gs pos="13000">
                <a:schemeClr val="accent1">
                  <a:shade val="30000"/>
                  <a:satMod val="115000"/>
                  <a:alpha val="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gray">
          <a:xfrm>
            <a:off x="1" y="-1"/>
            <a:ext cx="12191999" cy="6858001"/>
          </a:xfrm>
          <a:prstGeom prst="rect">
            <a:avLst/>
          </a:prstGeom>
          <a:blipFill dpi="0" rotWithShape="1">
            <a:blip r:embed="rId2" cstate="print">
              <a:alphaModFix amt="58000"/>
              <a:lum bright="70000" contrast="-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gray"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0000">
                <a:schemeClr val="bg1">
                  <a:alpha val="0"/>
                </a:schemeClr>
              </a:gs>
            </a:gsLst>
            <a:path path="rect">
              <a:fillToRect l="100000" b="100000"/>
            </a:path>
            <a:tileRect t="-100000" r="-100000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9" name="Rec 0101"/>
          <p:cNvSpPr/>
          <p:nvPr/>
        </p:nvSpPr>
        <p:spPr bwMode="gray">
          <a:xfrm>
            <a:off x="0" y="990600"/>
            <a:ext cx="12192000" cy="5791200"/>
          </a:xfrm>
          <a:prstGeom prst="rect">
            <a:avLst/>
          </a:prstGeom>
          <a:blipFill dpi="0" rotWithShape="1">
            <a:blip r:embed="rId3" cstate="print">
              <a:alphaModFix amt="20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gray">
          <a:xfrm rot="2397748">
            <a:off x="8331200" y="3941832"/>
            <a:ext cx="3556000" cy="2590800"/>
          </a:xfrm>
          <a:prstGeom prst="rect">
            <a:avLst/>
          </a:prstGeom>
          <a:blipFill dpi="0" rotWithShape="1">
            <a:blip r:embed="rId4" cstate="print">
              <a:alphaModFix amt="25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0" ty="0" sx="100000" sy="100000" flip="y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1" name="Rec010"/>
          <p:cNvSpPr/>
          <p:nvPr/>
        </p:nvSpPr>
        <p:spPr bwMode="gray">
          <a:xfrm>
            <a:off x="0" y="0"/>
            <a:ext cx="10566400" cy="3232674"/>
          </a:xfrm>
          <a:prstGeom prst="rect">
            <a:avLst/>
          </a:prstGeom>
          <a:blipFill dpi="0" rotWithShape="1">
            <a:blip r:embed="rId3" cstate="print">
              <a:alphaModFix amt="20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0" ty="0" sx="70000" sy="7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gray">
          <a:xfrm rot="619325">
            <a:off x="5973881" y="4967528"/>
            <a:ext cx="2371227" cy="1745264"/>
          </a:xfrm>
          <a:prstGeom prst="rect">
            <a:avLst/>
          </a:prstGeom>
          <a:blipFill dpi="0" rotWithShape="1">
            <a:blip r:embed="rId4" cstate="print">
              <a:alphaModFix amt="25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0" ty="0" sx="100000" sy="100000" flip="y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23" name="Picture 22" descr="shine_obj07.png"/>
          <p:cNvPicPr>
            <a:picLocks noChangeAspect="1"/>
          </p:cNvPicPr>
          <p:nvPr/>
        </p:nvPicPr>
        <p:blipFill>
          <a:blip r:embed="rId5" cstate="print"/>
          <a:srcRect l="7856"/>
          <a:stretch>
            <a:fillRect/>
          </a:stretch>
        </p:blipFill>
        <p:spPr bwMode="gray">
          <a:xfrm flipH="1">
            <a:off x="6614911" y="0"/>
            <a:ext cx="5560907" cy="4572000"/>
          </a:xfrm>
          <a:prstGeom prst="rect">
            <a:avLst/>
          </a:prstGeom>
        </p:spPr>
      </p:pic>
      <p:pic>
        <p:nvPicPr>
          <p:cNvPr id="24" name="shine01" descr="shine_obj02.png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gray">
          <a:xfrm>
            <a:off x="0" y="304800"/>
            <a:ext cx="9652000" cy="381000"/>
          </a:xfrm>
          <a:prstGeom prst="rect">
            <a:avLst/>
          </a:prstGeom>
        </p:spPr>
      </p:pic>
      <p:pic>
        <p:nvPicPr>
          <p:cNvPr id="25" name="shine04" descr="shine_obj03.png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7778" t="74138" r="1667" b="1014"/>
          <a:stretch>
            <a:fillRect/>
          </a:stretch>
        </p:blipFill>
        <p:spPr bwMode="gray">
          <a:xfrm>
            <a:off x="0" y="166512"/>
            <a:ext cx="7382933" cy="138289"/>
          </a:xfrm>
          <a:prstGeom prst="rect">
            <a:avLst/>
          </a:prstGeom>
        </p:spPr>
      </p:pic>
      <p:sp>
        <p:nvSpPr>
          <p:cNvPr id="26" name="Rectangle 2"/>
          <p:cNvSpPr>
            <a:spLocks noChangeArrowheads="1"/>
          </p:cNvSpPr>
          <p:nvPr/>
        </p:nvSpPr>
        <p:spPr bwMode="black">
          <a:xfrm flipV="1">
            <a:off x="-5892800" y="304800"/>
            <a:ext cx="18084800" cy="65532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8000"/>
                </a:schemeClr>
              </a:gs>
              <a:gs pos="48000">
                <a:schemeClr val="bg1">
                  <a:alpha val="0"/>
                </a:schemeClr>
              </a:gs>
              <a:gs pos="8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27" name="shine02" descr="shine_obj02.png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gray">
          <a:xfrm flipH="1">
            <a:off x="2032000" y="3581400"/>
            <a:ext cx="10160000" cy="457201"/>
          </a:xfrm>
          <a:prstGeom prst="rect">
            <a:avLst/>
          </a:prstGeom>
        </p:spPr>
      </p:pic>
      <p:pic>
        <p:nvPicPr>
          <p:cNvPr id="28" name="shine03" descr="taone_trans"/>
          <p:cNvPicPr>
            <a:picLocks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gray">
          <a:xfrm>
            <a:off x="2438400" y="3733800"/>
            <a:ext cx="9753600" cy="54864"/>
          </a:xfrm>
          <a:prstGeom prst="rect">
            <a:avLst/>
          </a:prstGeom>
          <a:noFill/>
        </p:spPr>
      </p:pic>
      <p:pic>
        <p:nvPicPr>
          <p:cNvPr id="30" name="shine04" descr="shine_obj03.png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68457"/>
          <a:stretch>
            <a:fillRect/>
          </a:stretch>
        </p:blipFill>
        <p:spPr bwMode="gray">
          <a:xfrm>
            <a:off x="0" y="214703"/>
            <a:ext cx="5486400" cy="124733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 bwMode="gray">
          <a:xfrm flipV="1">
            <a:off x="0" y="0"/>
            <a:ext cx="6299200" cy="4589418"/>
          </a:xfrm>
          <a:prstGeom prst="rect">
            <a:avLst/>
          </a:prstGeom>
          <a:blipFill dpi="0" rotWithShape="1">
            <a:blip r:embed="rId9" cstate="print">
              <a:alphaModFix amt="61000"/>
              <a:lum bright="-17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036064" y="4114800"/>
            <a:ext cx="8534400" cy="75895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kern="1200" smtClean="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41242C3-0545-42E0-9561-678391B05AFD}" type="datetimeFigureOut">
              <a:rPr lang="en-US" smtClean="0">
                <a:solidFill>
                  <a:prstClr val="white"/>
                </a:solidFill>
              </a:rPr>
              <a:pPr/>
              <a:t>6/6/2016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6476709-FB38-4D88-B583-510774593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 bwMode="gray">
          <a:xfrm>
            <a:off x="609600" y="1905000"/>
            <a:ext cx="10972800" cy="1764002"/>
          </a:xfrm>
        </p:spPr>
        <p:txBody>
          <a:bodyPr anchor="b">
            <a:noAutofit/>
            <a:scene3d>
              <a:camera prst="orthographicFront"/>
              <a:lightRig rig="glow" dir="t">
                <a:rot lat="0" lon="0" rev="5400000"/>
              </a:lightRig>
            </a:scene3d>
            <a:sp3d contourW="12700" prstMaterial="plastic">
              <a:bevelT w="31750" h="31750"/>
            </a:sp3d>
          </a:bodyPr>
          <a:lstStyle>
            <a:lvl1pPr algn="ctr">
              <a:defRPr kumimoji="0" lang="en-US" sz="5400" b="1" i="1" u="none" strike="noStrike" kern="1200" cap="none" spc="0" normalizeH="0" baseline="0" noProof="0" dirty="0" err="1" smtClean="0">
                <a:ln w="0"/>
                <a:gradFill flip="none" rotWithShape="1">
                  <a:gsLst>
                    <a:gs pos="0">
                      <a:schemeClr val="tx1">
                        <a:lumMod val="85000"/>
                      </a:schemeClr>
                    </a:gs>
                    <a:gs pos="49000">
                      <a:schemeClr val="tx1"/>
                    </a:gs>
                    <a:gs pos="49000">
                      <a:schemeClr val="tx1"/>
                    </a:gs>
                    <a:gs pos="100000">
                      <a:schemeClr val="tx1">
                        <a:lumMod val="5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4069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2456"/>
            <a:ext cx="10972800" cy="47640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42C3-0545-42E0-9561-678391B05AFD}" type="datetimeFigureOut">
              <a:rPr lang="en-US" smtClean="0">
                <a:solidFill>
                  <a:prstClr val="white"/>
                </a:solidFill>
              </a:rPr>
              <a:pPr/>
              <a:t>6/6/2016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76709-FB38-4D88-B583-510774593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13661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42C3-0545-42E0-9561-678391B05AFD}" type="datetimeFigureOut">
              <a:rPr lang="en-US" smtClean="0">
                <a:solidFill>
                  <a:prstClr val="white"/>
                </a:solidFill>
              </a:rPr>
              <a:pPr/>
              <a:t>6/6/2016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76709-FB38-4D88-B583-510774593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6993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42C3-0545-42E0-9561-678391B05AFD}" type="datetimeFigureOut">
              <a:rPr lang="en-US" smtClean="0">
                <a:solidFill>
                  <a:prstClr val="white"/>
                </a:solidFill>
              </a:rPr>
              <a:pPr/>
              <a:t>6/6/2016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76709-FB38-4D88-B583-510774593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493798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42C3-0545-42E0-9561-678391B05AFD}" type="datetimeFigureOut">
              <a:rPr lang="en-US" smtClean="0">
                <a:solidFill>
                  <a:prstClr val="white"/>
                </a:solidFill>
              </a:rPr>
              <a:pPr/>
              <a:t>6/6/2016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76709-FB38-4D88-B583-510774593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57703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384273"/>
            <a:ext cx="10972800" cy="474189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42C3-0545-42E0-9561-678391B05AFD}" type="datetimeFigureOut">
              <a:rPr lang="en-US" smtClean="0">
                <a:solidFill>
                  <a:prstClr val="white"/>
                </a:solidFill>
              </a:rPr>
              <a:pPr/>
              <a:t>6/6/2016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76709-FB38-4D88-B583-510774593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192206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A99F-C5C7-4D7B-91EA-16B788B62584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6/6/2016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0C42-A610-4C2F-B26C-A58EA252EE76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 bwMode="gray">
          <a:xfrm>
            <a:off x="-1" y="1623318"/>
            <a:ext cx="6013808" cy="5239820"/>
          </a:xfrm>
          <a:prstGeom prst="rect">
            <a:avLst/>
          </a:prstGeom>
          <a:blipFill dpi="0" rotWithShape="1">
            <a:blip r:embed="rId2" cstate="print">
              <a:alphaModFix amt="70000"/>
              <a:grayscl/>
              <a:lum bright="-24000"/>
            </a:blip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8" name="Picture 7" descr="shpere1.png"/>
          <p:cNvPicPr>
            <a:picLocks noChangeAspect="1"/>
          </p:cNvPicPr>
          <p:nvPr/>
        </p:nvPicPr>
        <p:blipFill>
          <a:blip r:embed="rId3" cstate="print"/>
          <a:srcRect t="8380" r="48026" b="19706"/>
          <a:stretch>
            <a:fillRect/>
          </a:stretch>
        </p:blipFill>
        <p:spPr>
          <a:xfrm>
            <a:off x="5835651" y="0"/>
            <a:ext cx="6356349" cy="683110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 bwMode="gray">
          <a:xfrm>
            <a:off x="8321219" y="3217884"/>
            <a:ext cx="2258957" cy="1695640"/>
            <a:chOff x="7072800" y="2959418"/>
            <a:chExt cx="1694218" cy="1695640"/>
          </a:xfrm>
          <a:effectLst>
            <a:reflection blurRad="6350" stA="50000" endA="300" endPos="55500" dist="50800" dir="5400000" sy="-100000" algn="bl" rotWithShape="0"/>
          </a:effectLst>
        </p:grpSpPr>
        <p:grpSp>
          <p:nvGrpSpPr>
            <p:cNvPr id="10" name="Group 230"/>
            <p:cNvGrpSpPr/>
            <p:nvPr/>
          </p:nvGrpSpPr>
          <p:grpSpPr bwMode="gray">
            <a:xfrm>
              <a:off x="7130247" y="2987774"/>
              <a:ext cx="1571346" cy="1623191"/>
              <a:chOff x="1887166" y="656617"/>
              <a:chExt cx="5166298" cy="5336756"/>
            </a:xfrm>
          </p:grpSpPr>
          <p:grpSp>
            <p:nvGrpSpPr>
              <p:cNvPr id="49" name="Group 36"/>
              <p:cNvGrpSpPr/>
              <p:nvPr/>
            </p:nvGrpSpPr>
            <p:grpSpPr bwMode="gray">
              <a:xfrm>
                <a:off x="1918576" y="685831"/>
                <a:ext cx="5085362" cy="5262758"/>
                <a:chOff x="1918576" y="685831"/>
                <a:chExt cx="5085362" cy="5262758"/>
              </a:xfrm>
            </p:grpSpPr>
            <p:sp>
              <p:nvSpPr>
                <p:cNvPr id="79" name="Freeform 78"/>
                <p:cNvSpPr/>
                <p:nvPr/>
              </p:nvSpPr>
              <p:spPr bwMode="gray">
                <a:xfrm>
                  <a:off x="3255265" y="864523"/>
                  <a:ext cx="1170432" cy="81104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70432" h="1746677">
                      <a:moveTo>
                        <a:pt x="341038" y="0"/>
                      </a:moveTo>
                      <a:lnTo>
                        <a:pt x="0" y="1746677"/>
                      </a:lnTo>
                      <a:lnTo>
                        <a:pt x="1170432" y="1145756"/>
                      </a:lnTo>
                      <a:lnTo>
                        <a:pt x="341038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0" name="Freeform 79"/>
                <p:cNvSpPr/>
                <p:nvPr/>
              </p:nvSpPr>
              <p:spPr bwMode="gray">
                <a:xfrm>
                  <a:off x="4426453" y="861200"/>
                  <a:ext cx="1136079" cy="761695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6079" h="1640404">
                      <a:moveTo>
                        <a:pt x="1136079" y="1640404"/>
                      </a:moveTo>
                      <a:lnTo>
                        <a:pt x="863422" y="0"/>
                      </a:lnTo>
                      <a:lnTo>
                        <a:pt x="0" y="1153457"/>
                      </a:lnTo>
                      <a:lnTo>
                        <a:pt x="1136079" y="1640404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1" name="Freeform 80"/>
                <p:cNvSpPr/>
                <p:nvPr/>
              </p:nvSpPr>
              <p:spPr bwMode="gray">
                <a:xfrm>
                  <a:off x="5289667" y="864525"/>
                  <a:ext cx="1287363" cy="91107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87363" h="1962110">
                      <a:moveTo>
                        <a:pt x="272657" y="1640404"/>
                      </a:moveTo>
                      <a:lnTo>
                        <a:pt x="0" y="0"/>
                      </a:lnTo>
                      <a:lnTo>
                        <a:pt x="1287363" y="1962110"/>
                      </a:lnTo>
                      <a:lnTo>
                        <a:pt x="272657" y="1640404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2" name="Freeform 81"/>
                <p:cNvSpPr/>
                <p:nvPr/>
              </p:nvSpPr>
              <p:spPr bwMode="gray">
                <a:xfrm>
                  <a:off x="5569349" y="1630352"/>
                  <a:ext cx="1014706" cy="103637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4706" h="2231955">
                      <a:moveTo>
                        <a:pt x="0" y="0"/>
                      </a:moveTo>
                      <a:lnTo>
                        <a:pt x="590220" y="2231955"/>
                      </a:lnTo>
                      <a:lnTo>
                        <a:pt x="1014706" y="3217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3" name="Freeform 82"/>
                <p:cNvSpPr/>
                <p:nvPr/>
              </p:nvSpPr>
              <p:spPr bwMode="gray">
                <a:xfrm>
                  <a:off x="6158302" y="1783272"/>
                  <a:ext cx="843072" cy="146866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3072" h="3162958">
                      <a:moveTo>
                        <a:pt x="843072" y="3162958"/>
                      </a:moveTo>
                      <a:lnTo>
                        <a:pt x="0" y="1910249"/>
                      </a:lnTo>
                      <a:lnTo>
                        <a:pt x="424486" y="0"/>
                      </a:lnTo>
                      <a:lnTo>
                        <a:pt x="843072" y="3162958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4" name="Freeform 83"/>
                <p:cNvSpPr/>
                <p:nvPr/>
              </p:nvSpPr>
              <p:spPr bwMode="gray">
                <a:xfrm>
                  <a:off x="6160405" y="2671049"/>
                  <a:ext cx="843072" cy="129094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3072" h="2780201">
                      <a:moveTo>
                        <a:pt x="843072" y="1252709"/>
                      </a:moveTo>
                      <a:lnTo>
                        <a:pt x="0" y="0"/>
                      </a:lnTo>
                      <a:lnTo>
                        <a:pt x="91602" y="2780201"/>
                      </a:lnTo>
                      <a:lnTo>
                        <a:pt x="843072" y="1252709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5" name="Freeform 84"/>
                <p:cNvSpPr/>
                <p:nvPr/>
              </p:nvSpPr>
              <p:spPr bwMode="gray">
                <a:xfrm>
                  <a:off x="6252468" y="3255201"/>
                  <a:ext cx="751470" cy="133690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1470" h="2879182">
                      <a:moveTo>
                        <a:pt x="751470" y="0"/>
                      </a:moveTo>
                      <a:lnTo>
                        <a:pt x="466780" y="2879182"/>
                      </a:lnTo>
                      <a:lnTo>
                        <a:pt x="0" y="1527492"/>
                      </a:lnTo>
                      <a:lnTo>
                        <a:pt x="751470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6" name="Freeform 85"/>
                <p:cNvSpPr/>
                <p:nvPr/>
              </p:nvSpPr>
              <p:spPr bwMode="gray">
                <a:xfrm>
                  <a:off x="5087388" y="3969519"/>
                  <a:ext cx="1163109" cy="123258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572509 w 1149808"/>
                    <a:gd name="connsiteY0" fmla="*/ 2654527 h 2654527"/>
                    <a:gd name="connsiteX1" fmla="*/ 0 w 1149808"/>
                    <a:gd name="connsiteY1" fmla="*/ 851114 h 2654527"/>
                    <a:gd name="connsiteX2" fmla="*/ 1149808 w 1149808"/>
                    <a:gd name="connsiteY2" fmla="*/ 0 h 2654527"/>
                    <a:gd name="connsiteX3" fmla="*/ 572509 w 1149808"/>
                    <a:gd name="connsiteY3" fmla="*/ 2654527 h 2654527"/>
                    <a:gd name="connsiteX0" fmla="*/ 585810 w 1163109"/>
                    <a:gd name="connsiteY0" fmla="*/ 2654527 h 2654527"/>
                    <a:gd name="connsiteX1" fmla="*/ 0 w 1163109"/>
                    <a:gd name="connsiteY1" fmla="*/ 843954 h 2654527"/>
                    <a:gd name="connsiteX2" fmla="*/ 1163109 w 1163109"/>
                    <a:gd name="connsiteY2" fmla="*/ 0 h 2654527"/>
                    <a:gd name="connsiteX3" fmla="*/ 585810 w 1163109"/>
                    <a:gd name="connsiteY3" fmla="*/ 2654527 h 265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3109" h="2654527">
                      <a:moveTo>
                        <a:pt x="585810" y="2654527"/>
                      </a:moveTo>
                      <a:lnTo>
                        <a:pt x="0" y="843954"/>
                      </a:lnTo>
                      <a:lnTo>
                        <a:pt x="1163109" y="0"/>
                      </a:lnTo>
                      <a:lnTo>
                        <a:pt x="585810" y="2654527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68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7" name="Freeform 86"/>
                <p:cNvSpPr/>
                <p:nvPr/>
              </p:nvSpPr>
              <p:spPr bwMode="gray">
                <a:xfrm>
                  <a:off x="5087390" y="3382742"/>
                  <a:ext cx="1160870" cy="98310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357999 w 1160870"/>
                    <a:gd name="connsiteY0" fmla="*/ 0 h 2117232"/>
                    <a:gd name="connsiteX1" fmla="*/ 0 w 1160870"/>
                    <a:gd name="connsiteY1" fmla="*/ 2117232 h 2117232"/>
                    <a:gd name="connsiteX2" fmla="*/ 1160870 w 1160870"/>
                    <a:gd name="connsiteY2" fmla="*/ 1258957 h 2117232"/>
                    <a:gd name="connsiteX3" fmla="*/ 357999 w 1160870"/>
                    <a:gd name="connsiteY3" fmla="*/ 0 h 2117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0870" h="2117232">
                      <a:moveTo>
                        <a:pt x="357999" y="0"/>
                      </a:moveTo>
                      <a:lnTo>
                        <a:pt x="0" y="2117232"/>
                      </a:lnTo>
                      <a:lnTo>
                        <a:pt x="1160870" y="1258957"/>
                      </a:lnTo>
                      <a:lnTo>
                        <a:pt x="357999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8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8" name="Freeform 87"/>
                <p:cNvSpPr/>
                <p:nvPr/>
              </p:nvSpPr>
              <p:spPr bwMode="gray">
                <a:xfrm>
                  <a:off x="5012560" y="2384751"/>
                  <a:ext cx="1149958" cy="99752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58" h="2148301">
                      <a:moveTo>
                        <a:pt x="433389" y="2148301"/>
                      </a:moveTo>
                      <a:lnTo>
                        <a:pt x="1149958" y="625751"/>
                      </a:lnTo>
                      <a:lnTo>
                        <a:pt x="0" y="0"/>
                      </a:lnTo>
                      <a:lnTo>
                        <a:pt x="433389" y="2148301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9" name="Freeform 88"/>
                <p:cNvSpPr/>
                <p:nvPr/>
              </p:nvSpPr>
              <p:spPr bwMode="gray">
                <a:xfrm>
                  <a:off x="4425697" y="1400113"/>
                  <a:ext cx="1136856" cy="98152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6856" h="2113834">
                      <a:moveTo>
                        <a:pt x="1136856" y="480633"/>
                      </a:moveTo>
                      <a:lnTo>
                        <a:pt x="0" y="0"/>
                      </a:lnTo>
                      <a:lnTo>
                        <a:pt x="585232" y="2113834"/>
                      </a:lnTo>
                      <a:lnTo>
                        <a:pt x="1136856" y="480633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0" name="Freeform 89"/>
                <p:cNvSpPr/>
                <p:nvPr/>
              </p:nvSpPr>
              <p:spPr bwMode="gray">
                <a:xfrm>
                  <a:off x="3255265" y="1392570"/>
                  <a:ext cx="1165443" cy="102759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5443" h="2213056">
                      <a:moveTo>
                        <a:pt x="535332" y="2213056"/>
                      </a:moveTo>
                      <a:lnTo>
                        <a:pt x="1165443" y="0"/>
                      </a:lnTo>
                      <a:lnTo>
                        <a:pt x="0" y="609463"/>
                      </a:lnTo>
                      <a:lnTo>
                        <a:pt x="535332" y="2213056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7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1" name="Freeform 90"/>
                <p:cNvSpPr/>
                <p:nvPr/>
              </p:nvSpPr>
              <p:spPr bwMode="gray">
                <a:xfrm>
                  <a:off x="2347514" y="1682496"/>
                  <a:ext cx="907172" cy="108681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7172" h="2340589">
                      <a:moveTo>
                        <a:pt x="0" y="405120"/>
                      </a:moveTo>
                      <a:lnTo>
                        <a:pt x="333606" y="2340589"/>
                      </a:lnTo>
                      <a:lnTo>
                        <a:pt x="907172" y="0"/>
                      </a:lnTo>
                      <a:lnTo>
                        <a:pt x="0" y="40512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2" name="Freeform 91"/>
                <p:cNvSpPr/>
                <p:nvPr/>
              </p:nvSpPr>
              <p:spPr bwMode="gray">
                <a:xfrm>
                  <a:off x="2349156" y="860706"/>
                  <a:ext cx="1241356" cy="10094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0 w 1241356"/>
                    <a:gd name="connsiteY0" fmla="*/ 2173885 h 2173886"/>
                    <a:gd name="connsiteX1" fmla="*/ 1241356 w 1241356"/>
                    <a:gd name="connsiteY1" fmla="*/ 0 h 2173886"/>
                    <a:gd name="connsiteX2" fmla="*/ 907172 w 1241356"/>
                    <a:gd name="connsiteY2" fmla="*/ 1768765 h 2173886"/>
                    <a:gd name="connsiteX3" fmla="*/ 0 w 1241356"/>
                    <a:gd name="connsiteY3" fmla="*/ 2173885 h 2173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1356" h="2173886">
                      <a:moveTo>
                        <a:pt x="0" y="2173885"/>
                      </a:moveTo>
                      <a:lnTo>
                        <a:pt x="1241356" y="0"/>
                      </a:lnTo>
                      <a:lnTo>
                        <a:pt x="907172" y="1768765"/>
                      </a:lnTo>
                      <a:lnTo>
                        <a:pt x="0" y="2173885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4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3" name="Freeform 92"/>
                <p:cNvSpPr/>
                <p:nvPr/>
              </p:nvSpPr>
              <p:spPr bwMode="gray">
                <a:xfrm>
                  <a:off x="1918576" y="1867546"/>
                  <a:ext cx="761967" cy="156727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1967" h="3375317">
                      <a:moveTo>
                        <a:pt x="428361" y="0"/>
                      </a:moveTo>
                      <a:lnTo>
                        <a:pt x="761967" y="1935469"/>
                      </a:lnTo>
                      <a:lnTo>
                        <a:pt x="0" y="3375318"/>
                      </a:lnTo>
                      <a:lnTo>
                        <a:pt x="428361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4" name="Freeform 93"/>
                <p:cNvSpPr/>
                <p:nvPr/>
              </p:nvSpPr>
              <p:spPr bwMode="gray">
                <a:xfrm>
                  <a:off x="1921873" y="2764252"/>
                  <a:ext cx="790796" cy="134888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0796" h="2904993">
                      <a:moveTo>
                        <a:pt x="790796" y="2904994"/>
                      </a:moveTo>
                      <a:lnTo>
                        <a:pt x="761967" y="1"/>
                      </a:lnTo>
                      <a:lnTo>
                        <a:pt x="0" y="1439850"/>
                      </a:lnTo>
                      <a:lnTo>
                        <a:pt x="790796" y="2904994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5" name="Freeform 94"/>
                <p:cNvSpPr/>
                <p:nvPr/>
              </p:nvSpPr>
              <p:spPr bwMode="gray">
                <a:xfrm>
                  <a:off x="2685506" y="2415365"/>
                  <a:ext cx="1110089" cy="99122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1110089 w 1110089"/>
                    <a:gd name="connsiteY0" fmla="*/ 0 h 2134732"/>
                    <a:gd name="connsiteX1" fmla="*/ 0 w 1110089"/>
                    <a:gd name="connsiteY1" fmla="*/ 745011 h 2134732"/>
                    <a:gd name="connsiteX2" fmla="*/ 720476 w 1110089"/>
                    <a:gd name="connsiteY2" fmla="*/ 2134733 h 2134732"/>
                    <a:gd name="connsiteX3" fmla="*/ 1110089 w 1110089"/>
                    <a:gd name="connsiteY3" fmla="*/ 0 h 2134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0089" h="2134732">
                      <a:moveTo>
                        <a:pt x="1110089" y="0"/>
                      </a:moveTo>
                      <a:lnTo>
                        <a:pt x="0" y="745011"/>
                      </a:lnTo>
                      <a:lnTo>
                        <a:pt x="720476" y="2134733"/>
                      </a:lnTo>
                      <a:lnTo>
                        <a:pt x="1110089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6" name="Freeform 95"/>
                <p:cNvSpPr/>
                <p:nvPr/>
              </p:nvSpPr>
              <p:spPr bwMode="gray">
                <a:xfrm>
                  <a:off x="3796166" y="2370791"/>
                  <a:ext cx="1218072" cy="101674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8072" h="2189684">
                      <a:moveTo>
                        <a:pt x="0" y="106979"/>
                      </a:moveTo>
                      <a:lnTo>
                        <a:pt x="662782" y="2189684"/>
                      </a:lnTo>
                      <a:lnTo>
                        <a:pt x="1218072" y="0"/>
                      </a:lnTo>
                      <a:lnTo>
                        <a:pt x="0" y="106979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60000"/>
                      <a:lumOff val="40000"/>
                      <a:alpha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7" name="Freeform 96"/>
                <p:cNvSpPr/>
                <p:nvPr/>
              </p:nvSpPr>
              <p:spPr bwMode="gray">
                <a:xfrm>
                  <a:off x="4458393" y="2372688"/>
                  <a:ext cx="986431" cy="101674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6431" h="2189684">
                      <a:moveTo>
                        <a:pt x="986431" y="2174279"/>
                      </a:moveTo>
                      <a:lnTo>
                        <a:pt x="0" y="2189684"/>
                      </a:lnTo>
                      <a:lnTo>
                        <a:pt x="555290" y="0"/>
                      </a:lnTo>
                      <a:lnTo>
                        <a:pt x="986431" y="2174279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189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8" name="Freeform 97"/>
                <p:cNvSpPr/>
                <p:nvPr/>
              </p:nvSpPr>
              <p:spPr bwMode="gray">
                <a:xfrm>
                  <a:off x="3860431" y="3392097"/>
                  <a:ext cx="1226957" cy="99417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6957" h="2141073">
                      <a:moveTo>
                        <a:pt x="0" y="2141073"/>
                      </a:moveTo>
                      <a:lnTo>
                        <a:pt x="592405" y="0"/>
                      </a:lnTo>
                      <a:lnTo>
                        <a:pt x="1226957" y="2099754"/>
                      </a:lnTo>
                      <a:lnTo>
                        <a:pt x="0" y="2141073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/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9" name="Freeform 98"/>
                <p:cNvSpPr/>
                <p:nvPr/>
              </p:nvSpPr>
              <p:spPr bwMode="gray">
                <a:xfrm>
                  <a:off x="3404893" y="3389684"/>
                  <a:ext cx="1047944" cy="99611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7944" h="2145251">
                      <a:moveTo>
                        <a:pt x="462189" y="2145251"/>
                      </a:moveTo>
                      <a:lnTo>
                        <a:pt x="1047944" y="0"/>
                      </a:lnTo>
                      <a:lnTo>
                        <a:pt x="0" y="36418"/>
                      </a:lnTo>
                      <a:lnTo>
                        <a:pt x="462189" y="2145251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81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0" name="Freeform 99"/>
                <p:cNvSpPr/>
                <p:nvPr/>
              </p:nvSpPr>
              <p:spPr bwMode="gray">
                <a:xfrm>
                  <a:off x="3858215" y="4369934"/>
                  <a:ext cx="1226957" cy="73740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6957" h="1588095">
                      <a:moveTo>
                        <a:pt x="0" y="41319"/>
                      </a:moveTo>
                      <a:lnTo>
                        <a:pt x="485461" y="1588095"/>
                      </a:lnTo>
                      <a:lnTo>
                        <a:pt x="1226957" y="0"/>
                      </a:lnTo>
                      <a:lnTo>
                        <a:pt x="0" y="41319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1" name="Freeform 100"/>
                <p:cNvSpPr/>
                <p:nvPr/>
              </p:nvSpPr>
              <p:spPr bwMode="gray">
                <a:xfrm>
                  <a:off x="4339796" y="5108319"/>
                  <a:ext cx="1325604" cy="84026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5604" h="1809624">
                      <a:moveTo>
                        <a:pt x="1325604" y="171861"/>
                      </a:moveTo>
                      <a:lnTo>
                        <a:pt x="0" y="-1"/>
                      </a:lnTo>
                      <a:lnTo>
                        <a:pt x="251600" y="1809624"/>
                      </a:lnTo>
                      <a:lnTo>
                        <a:pt x="1325604" y="171861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4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2" name="Freeform 101"/>
                <p:cNvSpPr/>
                <p:nvPr/>
              </p:nvSpPr>
              <p:spPr bwMode="gray">
                <a:xfrm>
                  <a:off x="3188763" y="5108319"/>
                  <a:ext cx="1404298" cy="84026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  <a:gd name="connsiteX0" fmla="*/ 0 w 1337796"/>
                    <a:gd name="connsiteY0" fmla="*/ 1306509 h 1809624"/>
                    <a:gd name="connsiteX1" fmla="*/ 1086196 w 1337796"/>
                    <a:gd name="connsiteY1" fmla="*/ -1 h 1809624"/>
                    <a:gd name="connsiteX2" fmla="*/ 1337796 w 1337796"/>
                    <a:gd name="connsiteY2" fmla="*/ 1809624 h 1809624"/>
                    <a:gd name="connsiteX3" fmla="*/ 0 w 1337796"/>
                    <a:gd name="connsiteY3" fmla="*/ 1306509 h 1809624"/>
                    <a:gd name="connsiteX0" fmla="*/ 0 w 1381023"/>
                    <a:gd name="connsiteY0" fmla="*/ 1251066 h 1809624"/>
                    <a:gd name="connsiteX1" fmla="*/ 1129423 w 1381023"/>
                    <a:gd name="connsiteY1" fmla="*/ -1 h 1809624"/>
                    <a:gd name="connsiteX2" fmla="*/ 1381023 w 1381023"/>
                    <a:gd name="connsiteY2" fmla="*/ 1809624 h 1809624"/>
                    <a:gd name="connsiteX3" fmla="*/ 0 w 1381023"/>
                    <a:gd name="connsiteY3" fmla="*/ 1251066 h 1809624"/>
                    <a:gd name="connsiteX0" fmla="*/ 0 w 1407623"/>
                    <a:gd name="connsiteY0" fmla="*/ 1174139 h 1809624"/>
                    <a:gd name="connsiteX1" fmla="*/ 1156023 w 1407623"/>
                    <a:gd name="connsiteY1" fmla="*/ -1 h 1809624"/>
                    <a:gd name="connsiteX2" fmla="*/ 1407623 w 1407623"/>
                    <a:gd name="connsiteY2" fmla="*/ 1809624 h 1809624"/>
                    <a:gd name="connsiteX3" fmla="*/ 0 w 1407623"/>
                    <a:gd name="connsiteY3" fmla="*/ 1174139 h 1809624"/>
                    <a:gd name="connsiteX0" fmla="*/ 0 w 1404298"/>
                    <a:gd name="connsiteY0" fmla="*/ 1166978 h 1809624"/>
                    <a:gd name="connsiteX1" fmla="*/ 1152698 w 1404298"/>
                    <a:gd name="connsiteY1" fmla="*/ -1 h 1809624"/>
                    <a:gd name="connsiteX2" fmla="*/ 1404298 w 1404298"/>
                    <a:gd name="connsiteY2" fmla="*/ 1809624 h 1809624"/>
                    <a:gd name="connsiteX3" fmla="*/ 0 w 1404298"/>
                    <a:gd name="connsiteY3" fmla="*/ 1166978 h 1809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4298" h="1809624">
                      <a:moveTo>
                        <a:pt x="0" y="1166978"/>
                      </a:moveTo>
                      <a:lnTo>
                        <a:pt x="1152698" y="-1"/>
                      </a:lnTo>
                      <a:lnTo>
                        <a:pt x="1404298" y="1809624"/>
                      </a:lnTo>
                      <a:lnTo>
                        <a:pt x="0" y="1166978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3" name="Freeform 102"/>
                <p:cNvSpPr/>
                <p:nvPr/>
              </p:nvSpPr>
              <p:spPr bwMode="gray">
                <a:xfrm>
                  <a:off x="3188762" y="4950240"/>
                  <a:ext cx="1161405" cy="69525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  <a:gd name="connsiteX0" fmla="*/ 0 w 1337796"/>
                    <a:gd name="connsiteY0" fmla="*/ 1306509 h 1809624"/>
                    <a:gd name="connsiteX1" fmla="*/ 1086196 w 1337796"/>
                    <a:gd name="connsiteY1" fmla="*/ -1 h 1809624"/>
                    <a:gd name="connsiteX2" fmla="*/ 1337796 w 1337796"/>
                    <a:gd name="connsiteY2" fmla="*/ 1809624 h 1809624"/>
                    <a:gd name="connsiteX3" fmla="*/ 0 w 1337796"/>
                    <a:gd name="connsiteY3" fmla="*/ 1306509 h 1809624"/>
                    <a:gd name="connsiteX0" fmla="*/ 0 w 1381023"/>
                    <a:gd name="connsiteY0" fmla="*/ 1251066 h 1809624"/>
                    <a:gd name="connsiteX1" fmla="*/ 1129423 w 1381023"/>
                    <a:gd name="connsiteY1" fmla="*/ -1 h 1809624"/>
                    <a:gd name="connsiteX2" fmla="*/ 1381023 w 1381023"/>
                    <a:gd name="connsiteY2" fmla="*/ 1809624 h 1809624"/>
                    <a:gd name="connsiteX3" fmla="*/ 0 w 1381023"/>
                    <a:gd name="connsiteY3" fmla="*/ 1251066 h 1809624"/>
                    <a:gd name="connsiteX0" fmla="*/ 0 w 1381023"/>
                    <a:gd name="connsiteY0" fmla="*/ 885856 h 1444414"/>
                    <a:gd name="connsiteX1" fmla="*/ 182880 w 1381023"/>
                    <a:gd name="connsiteY1" fmla="*/ 0 h 1444414"/>
                    <a:gd name="connsiteX2" fmla="*/ 1381023 w 1381023"/>
                    <a:gd name="connsiteY2" fmla="*/ 1444414 h 1444414"/>
                    <a:gd name="connsiteX3" fmla="*/ 0 w 1381023"/>
                    <a:gd name="connsiteY3" fmla="*/ 885856 h 1444414"/>
                    <a:gd name="connsiteX0" fmla="*/ 0 w 1405401"/>
                    <a:gd name="connsiteY0" fmla="*/ 794608 h 1444414"/>
                    <a:gd name="connsiteX1" fmla="*/ 207258 w 1405401"/>
                    <a:gd name="connsiteY1" fmla="*/ 0 h 1444414"/>
                    <a:gd name="connsiteX2" fmla="*/ 1405401 w 1405401"/>
                    <a:gd name="connsiteY2" fmla="*/ 1444414 h 1444414"/>
                    <a:gd name="connsiteX3" fmla="*/ 0 w 1405401"/>
                    <a:gd name="connsiteY3" fmla="*/ 794608 h 1444414"/>
                    <a:gd name="connsiteX0" fmla="*/ 0 w 1405401"/>
                    <a:gd name="connsiteY0" fmla="*/ 929841 h 1579647"/>
                    <a:gd name="connsiteX1" fmla="*/ 233859 w 1405401"/>
                    <a:gd name="connsiteY1" fmla="*/ 0 h 1579647"/>
                    <a:gd name="connsiteX2" fmla="*/ 1405401 w 1405401"/>
                    <a:gd name="connsiteY2" fmla="*/ 1579647 h 1579647"/>
                    <a:gd name="connsiteX3" fmla="*/ 0 w 1405401"/>
                    <a:gd name="connsiteY3" fmla="*/ 929841 h 1579647"/>
                    <a:gd name="connsiteX0" fmla="*/ 0 w 1161406"/>
                    <a:gd name="connsiteY0" fmla="*/ 1158991 h 1158990"/>
                    <a:gd name="connsiteX1" fmla="*/ 233859 w 1161406"/>
                    <a:gd name="connsiteY1" fmla="*/ 229150 h 1158990"/>
                    <a:gd name="connsiteX2" fmla="*/ 1161406 w 1161406"/>
                    <a:gd name="connsiteY2" fmla="*/ 0 h 1158990"/>
                    <a:gd name="connsiteX3" fmla="*/ 0 w 1161406"/>
                    <a:gd name="connsiteY3" fmla="*/ 1158991 h 1158990"/>
                    <a:gd name="connsiteX0" fmla="*/ 0 w 1161406"/>
                    <a:gd name="connsiteY0" fmla="*/ 1497325 h 1497324"/>
                    <a:gd name="connsiteX1" fmla="*/ 67659 w 1161406"/>
                    <a:gd name="connsiteY1" fmla="*/ 0 h 1497324"/>
                    <a:gd name="connsiteX2" fmla="*/ 1161406 w 1161406"/>
                    <a:gd name="connsiteY2" fmla="*/ 338334 h 1497324"/>
                    <a:gd name="connsiteX3" fmla="*/ 0 w 1161406"/>
                    <a:gd name="connsiteY3" fmla="*/ 1497325 h 1497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406" h="1497324">
                      <a:moveTo>
                        <a:pt x="0" y="1497325"/>
                      </a:moveTo>
                      <a:lnTo>
                        <a:pt x="67659" y="0"/>
                      </a:lnTo>
                      <a:lnTo>
                        <a:pt x="1161406" y="338334"/>
                      </a:lnTo>
                      <a:lnTo>
                        <a:pt x="0" y="1497325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4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4" name="Freeform 103"/>
                <p:cNvSpPr/>
                <p:nvPr/>
              </p:nvSpPr>
              <p:spPr bwMode="gray">
                <a:xfrm>
                  <a:off x="2712668" y="3405682"/>
                  <a:ext cx="1149994" cy="97920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94" h="2108833">
                      <a:moveTo>
                        <a:pt x="1149994" y="2108833"/>
                      </a:moveTo>
                      <a:lnTo>
                        <a:pt x="0" y="1523594"/>
                      </a:lnTo>
                      <a:lnTo>
                        <a:pt x="687805" y="0"/>
                      </a:lnTo>
                      <a:lnTo>
                        <a:pt x="1149994" y="2108833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5" name="Freeform 104"/>
                <p:cNvSpPr/>
                <p:nvPr/>
              </p:nvSpPr>
              <p:spPr bwMode="gray">
                <a:xfrm>
                  <a:off x="2712669" y="4111689"/>
                  <a:ext cx="1149994" cy="83604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1149994 w 1149994"/>
                    <a:gd name="connsiteY0" fmla="*/ 585239 h 1800535"/>
                    <a:gd name="connsiteX1" fmla="*/ 0 w 1149994"/>
                    <a:gd name="connsiteY1" fmla="*/ 0 h 1800535"/>
                    <a:gd name="connsiteX2" fmla="*/ 537343 w 1149994"/>
                    <a:gd name="connsiteY2" fmla="*/ 1800535 h 1800535"/>
                    <a:gd name="connsiteX3" fmla="*/ 1149994 w 1149994"/>
                    <a:gd name="connsiteY3" fmla="*/ 585239 h 1800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94" h="1800535">
                      <a:moveTo>
                        <a:pt x="1149994" y="585239"/>
                      </a:moveTo>
                      <a:lnTo>
                        <a:pt x="0" y="0"/>
                      </a:lnTo>
                      <a:lnTo>
                        <a:pt x="537343" y="1800535"/>
                      </a:lnTo>
                      <a:lnTo>
                        <a:pt x="1149994" y="585239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6" name="Freeform 105"/>
                <p:cNvSpPr/>
                <p:nvPr/>
              </p:nvSpPr>
              <p:spPr bwMode="gray">
                <a:xfrm>
                  <a:off x="1921873" y="3434819"/>
                  <a:ext cx="798071" cy="127409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0 w 1080187"/>
                    <a:gd name="connsiteY0" fmla="*/ 1276417 h 2371233"/>
                    <a:gd name="connsiteX1" fmla="*/ 372431 w 1080187"/>
                    <a:gd name="connsiteY1" fmla="*/ 0 h 2371233"/>
                    <a:gd name="connsiteX2" fmla="*/ 1080187 w 1080187"/>
                    <a:gd name="connsiteY2" fmla="*/ 2371233 h 2371233"/>
                    <a:gd name="connsiteX3" fmla="*/ 0 w 1080187"/>
                    <a:gd name="connsiteY3" fmla="*/ 1276417 h 2371233"/>
                    <a:gd name="connsiteX0" fmla="*/ 425640 w 798071"/>
                    <a:gd name="connsiteY0" fmla="*/ 2743931 h 2743931"/>
                    <a:gd name="connsiteX1" fmla="*/ 798071 w 798071"/>
                    <a:gd name="connsiteY1" fmla="*/ 1467514 h 2743931"/>
                    <a:gd name="connsiteX2" fmla="*/ 0 w 798071"/>
                    <a:gd name="connsiteY2" fmla="*/ 0 h 2743931"/>
                    <a:gd name="connsiteX3" fmla="*/ 425640 w 798071"/>
                    <a:gd name="connsiteY3" fmla="*/ 2743931 h 27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8071" h="2743931">
                      <a:moveTo>
                        <a:pt x="425640" y="2743931"/>
                      </a:moveTo>
                      <a:lnTo>
                        <a:pt x="798071" y="1467514"/>
                      </a:lnTo>
                      <a:lnTo>
                        <a:pt x="0" y="0"/>
                      </a:lnTo>
                      <a:lnTo>
                        <a:pt x="425640" y="2743931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7" name="Freeform 106"/>
                <p:cNvSpPr/>
                <p:nvPr/>
              </p:nvSpPr>
              <p:spPr bwMode="gray">
                <a:xfrm>
                  <a:off x="2349156" y="4709147"/>
                  <a:ext cx="918201" cy="94163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0 w 1080187"/>
                    <a:gd name="connsiteY0" fmla="*/ 1276417 h 2371233"/>
                    <a:gd name="connsiteX1" fmla="*/ 372431 w 1080187"/>
                    <a:gd name="connsiteY1" fmla="*/ 0 h 2371233"/>
                    <a:gd name="connsiteX2" fmla="*/ 1080187 w 1080187"/>
                    <a:gd name="connsiteY2" fmla="*/ 2371233 h 2371233"/>
                    <a:gd name="connsiteX3" fmla="*/ 0 w 1080187"/>
                    <a:gd name="connsiteY3" fmla="*/ 1276417 h 2371233"/>
                    <a:gd name="connsiteX0" fmla="*/ 0 w 1080187"/>
                    <a:gd name="connsiteY0" fmla="*/ 0 h 2027922"/>
                    <a:gd name="connsiteX1" fmla="*/ 837924 w 1080187"/>
                    <a:gd name="connsiteY1" fmla="*/ 2027921 h 2027922"/>
                    <a:gd name="connsiteX2" fmla="*/ 1080187 w 1080187"/>
                    <a:gd name="connsiteY2" fmla="*/ 1094816 h 2027922"/>
                    <a:gd name="connsiteX3" fmla="*/ 0 w 1080187"/>
                    <a:gd name="connsiteY3" fmla="*/ 0 h 2027922"/>
                    <a:gd name="connsiteX0" fmla="*/ 0 w 918201"/>
                    <a:gd name="connsiteY0" fmla="*/ 0 h 2027922"/>
                    <a:gd name="connsiteX1" fmla="*/ 837924 w 918201"/>
                    <a:gd name="connsiteY1" fmla="*/ 2027921 h 2027922"/>
                    <a:gd name="connsiteX2" fmla="*/ 918201 w 918201"/>
                    <a:gd name="connsiteY2" fmla="*/ 503240 h 2027922"/>
                    <a:gd name="connsiteX3" fmla="*/ 0 w 918201"/>
                    <a:gd name="connsiteY3" fmla="*/ 0 h 202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8201" h="2027922">
                      <a:moveTo>
                        <a:pt x="0" y="0"/>
                      </a:moveTo>
                      <a:lnTo>
                        <a:pt x="837924" y="2027921"/>
                      </a:lnTo>
                      <a:lnTo>
                        <a:pt x="918201" y="5032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8" name="Freeform 107"/>
                <p:cNvSpPr/>
                <p:nvPr/>
              </p:nvSpPr>
              <p:spPr bwMode="gray">
                <a:xfrm>
                  <a:off x="5670532" y="4586591"/>
                  <a:ext cx="1051281" cy="95037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0 w 1044079"/>
                    <a:gd name="connsiteY0" fmla="*/ 1302837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302837 h 1999970"/>
                    <a:gd name="connsiteX0" fmla="*/ 0 w 1044079"/>
                    <a:gd name="connsiteY0" fmla="*/ 1269740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269740 h 1999970"/>
                    <a:gd name="connsiteX0" fmla="*/ 0 w 1051281"/>
                    <a:gd name="connsiteY0" fmla="*/ 1316510 h 2046740"/>
                    <a:gd name="connsiteX1" fmla="*/ 1051281 w 1051281"/>
                    <a:gd name="connsiteY1" fmla="*/ 0 h 2046740"/>
                    <a:gd name="connsiteX2" fmla="*/ 359628 w 1051281"/>
                    <a:gd name="connsiteY2" fmla="*/ 2046739 h 2046740"/>
                    <a:gd name="connsiteX3" fmla="*/ 0 w 1051281"/>
                    <a:gd name="connsiteY3" fmla="*/ 1316510 h 204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1281" h="2046740">
                      <a:moveTo>
                        <a:pt x="0" y="1316510"/>
                      </a:moveTo>
                      <a:lnTo>
                        <a:pt x="1051281" y="0"/>
                      </a:lnTo>
                      <a:lnTo>
                        <a:pt x="359628" y="2046739"/>
                      </a:lnTo>
                      <a:lnTo>
                        <a:pt x="0" y="131651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9" name="Freeform 108"/>
                <p:cNvSpPr/>
                <p:nvPr/>
              </p:nvSpPr>
              <p:spPr bwMode="gray">
                <a:xfrm>
                  <a:off x="4593060" y="5193028"/>
                  <a:ext cx="1431967" cy="75556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0 w 1044079"/>
                    <a:gd name="connsiteY0" fmla="*/ 1302837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302837 h 1999970"/>
                    <a:gd name="connsiteX0" fmla="*/ 0 w 1044079"/>
                    <a:gd name="connsiteY0" fmla="*/ 1269740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269740 h 1999970"/>
                    <a:gd name="connsiteX0" fmla="*/ 1072339 w 1431967"/>
                    <a:gd name="connsiteY0" fmla="*/ 0 h 1627195"/>
                    <a:gd name="connsiteX1" fmla="*/ 0 w 1431967"/>
                    <a:gd name="connsiteY1" fmla="*/ 1627195 h 1627195"/>
                    <a:gd name="connsiteX2" fmla="*/ 1431967 w 1431967"/>
                    <a:gd name="connsiteY2" fmla="*/ 730229 h 1627195"/>
                    <a:gd name="connsiteX3" fmla="*/ 1072339 w 1431967"/>
                    <a:gd name="connsiteY3" fmla="*/ 0 h 1627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967" h="1627195">
                      <a:moveTo>
                        <a:pt x="1072339" y="0"/>
                      </a:moveTo>
                      <a:lnTo>
                        <a:pt x="0" y="1627195"/>
                      </a:lnTo>
                      <a:lnTo>
                        <a:pt x="1431967" y="730229"/>
                      </a:lnTo>
                      <a:lnTo>
                        <a:pt x="1072339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0" name="Freeform 109"/>
                <p:cNvSpPr/>
                <p:nvPr/>
              </p:nvSpPr>
              <p:spPr bwMode="gray">
                <a:xfrm flipV="1">
                  <a:off x="3600149" y="685831"/>
                  <a:ext cx="1692816" cy="17573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2816" h="1153457">
                      <a:moveTo>
                        <a:pt x="0" y="7701"/>
                      </a:moveTo>
                      <a:lnTo>
                        <a:pt x="1692816" y="0"/>
                      </a:lnTo>
                      <a:lnTo>
                        <a:pt x="829394" y="1153457"/>
                      </a:lnTo>
                      <a:lnTo>
                        <a:pt x="0" y="7701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50" name="Oval 49"/>
              <p:cNvSpPr/>
              <p:nvPr/>
            </p:nvSpPr>
            <p:spPr bwMode="gray">
              <a:xfrm>
                <a:off x="5328681" y="3253322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Oval 50"/>
              <p:cNvSpPr/>
              <p:nvPr/>
            </p:nvSpPr>
            <p:spPr bwMode="gray">
              <a:xfrm>
                <a:off x="4350168" y="3266266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9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63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Oval 51"/>
              <p:cNvSpPr/>
              <p:nvPr/>
            </p:nvSpPr>
            <p:spPr bwMode="gray">
              <a:xfrm>
                <a:off x="3301962" y="3300546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Oval 52"/>
              <p:cNvSpPr/>
              <p:nvPr/>
            </p:nvSpPr>
            <p:spPr bwMode="gray">
              <a:xfrm>
                <a:off x="4897549" y="2265956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 bwMode="gray">
              <a:xfrm>
                <a:off x="3685198" y="2317326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Oval 54"/>
              <p:cNvSpPr/>
              <p:nvPr/>
            </p:nvSpPr>
            <p:spPr bwMode="gray">
              <a:xfrm>
                <a:off x="3745787" y="4252950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Oval 55"/>
              <p:cNvSpPr/>
              <p:nvPr/>
            </p:nvSpPr>
            <p:spPr bwMode="gray">
              <a:xfrm>
                <a:off x="4938245" y="4263775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Oval 56"/>
              <p:cNvSpPr/>
              <p:nvPr/>
            </p:nvSpPr>
            <p:spPr bwMode="gray">
              <a:xfrm>
                <a:off x="6055899" y="2599362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Oval 57"/>
              <p:cNvSpPr/>
              <p:nvPr/>
            </p:nvSpPr>
            <p:spPr bwMode="gray">
              <a:xfrm>
                <a:off x="5483328" y="1561467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gray">
              <a:xfrm>
                <a:off x="4324681" y="1310761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gray">
              <a:xfrm>
                <a:off x="3188225" y="1604491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gray">
              <a:xfrm>
                <a:off x="2604217" y="2685242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gray">
              <a:xfrm>
                <a:off x="2644576" y="401925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gray">
              <a:xfrm>
                <a:off x="3185735" y="485439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Oval 63"/>
              <p:cNvSpPr/>
              <p:nvPr/>
            </p:nvSpPr>
            <p:spPr bwMode="gray">
              <a:xfrm>
                <a:off x="4256719" y="500162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Oval 64"/>
              <p:cNvSpPr/>
              <p:nvPr/>
            </p:nvSpPr>
            <p:spPr bwMode="gray">
              <a:xfrm>
                <a:off x="5554214" y="5083829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Oval 65"/>
              <p:cNvSpPr/>
              <p:nvPr/>
            </p:nvSpPr>
            <p:spPr bwMode="gray">
              <a:xfrm>
                <a:off x="6165944" y="38548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Oval 66"/>
              <p:cNvSpPr/>
              <p:nvPr/>
            </p:nvSpPr>
            <p:spPr bwMode="gray">
              <a:xfrm>
                <a:off x="6544639" y="1749697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Oval 67"/>
              <p:cNvSpPr/>
              <p:nvPr/>
            </p:nvSpPr>
            <p:spPr bwMode="gray">
              <a:xfrm>
                <a:off x="6962024" y="3220914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Oval 68"/>
              <p:cNvSpPr/>
              <p:nvPr/>
            </p:nvSpPr>
            <p:spPr bwMode="gray">
              <a:xfrm>
                <a:off x="6687766" y="4554984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Oval 69"/>
              <p:cNvSpPr/>
              <p:nvPr/>
            </p:nvSpPr>
            <p:spPr bwMode="gray">
              <a:xfrm>
                <a:off x="5985493" y="5485233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Oval 70"/>
              <p:cNvSpPr/>
              <p:nvPr/>
            </p:nvSpPr>
            <p:spPr bwMode="gray">
              <a:xfrm>
                <a:off x="4553999" y="5901933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Oval 71"/>
              <p:cNvSpPr/>
              <p:nvPr/>
            </p:nvSpPr>
            <p:spPr bwMode="gray">
              <a:xfrm>
                <a:off x="3152634" y="5607996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 bwMode="gray">
              <a:xfrm>
                <a:off x="2324911" y="4663295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Oval 73"/>
              <p:cNvSpPr/>
              <p:nvPr/>
            </p:nvSpPr>
            <p:spPr bwMode="gray">
              <a:xfrm>
                <a:off x="1887166" y="3384165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 bwMode="gray">
              <a:xfrm>
                <a:off x="2305455" y="1820045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 bwMode="gray">
              <a:xfrm>
                <a:off x="3550473" y="826851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Oval 76"/>
              <p:cNvSpPr/>
              <p:nvPr/>
            </p:nvSpPr>
            <p:spPr bwMode="gray">
              <a:xfrm>
                <a:off x="4398254" y="656617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Oval 77"/>
              <p:cNvSpPr/>
              <p:nvPr/>
            </p:nvSpPr>
            <p:spPr bwMode="gray">
              <a:xfrm>
                <a:off x="5249781" y="828013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" name="Group 231"/>
            <p:cNvGrpSpPr/>
            <p:nvPr/>
          </p:nvGrpSpPr>
          <p:grpSpPr bwMode="gray">
            <a:xfrm>
              <a:off x="7072800" y="2959418"/>
              <a:ext cx="1694218" cy="1695640"/>
              <a:chOff x="1691428" y="548451"/>
              <a:chExt cx="5596510" cy="5601206"/>
            </a:xfrm>
          </p:grpSpPr>
          <p:grpSp>
            <p:nvGrpSpPr>
              <p:cNvPr id="12" name="Group 232"/>
              <p:cNvGrpSpPr/>
              <p:nvPr/>
            </p:nvGrpSpPr>
            <p:grpSpPr bwMode="gray">
              <a:xfrm>
                <a:off x="1865970" y="676854"/>
                <a:ext cx="5240354" cy="5289923"/>
                <a:chOff x="1865970" y="676854"/>
                <a:chExt cx="5240354" cy="5289923"/>
              </a:xfrm>
            </p:grpSpPr>
            <p:sp>
              <p:nvSpPr>
                <p:cNvPr id="29" name="Freeform 28"/>
                <p:cNvSpPr/>
                <p:nvPr/>
              </p:nvSpPr>
              <p:spPr bwMode="gray">
                <a:xfrm>
                  <a:off x="2743200" y="1609725"/>
                  <a:ext cx="1943100" cy="192405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3100" h="1924050">
                      <a:moveTo>
                        <a:pt x="1885950" y="0"/>
                      </a:moveTo>
                      <a:lnTo>
                        <a:pt x="0" y="1362075"/>
                      </a:lnTo>
                      <a:lnTo>
                        <a:pt x="1943100" y="1924050"/>
                      </a:lnTo>
                      <a:lnTo>
                        <a:pt x="1885950" y="0"/>
                      </a:lnTo>
                      <a:close/>
                    </a:path>
                  </a:pathLst>
                </a:custGeom>
                <a:noFill/>
                <a:ln w="12700">
                  <a:gradFill flip="none" rotWithShape="1">
                    <a:gsLst>
                      <a:gs pos="31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29"/>
                <p:cNvSpPr/>
                <p:nvPr/>
              </p:nvSpPr>
              <p:spPr bwMode="gray">
                <a:xfrm rot="19795885">
                  <a:off x="4210564" y="1460863"/>
                  <a:ext cx="1890222" cy="19714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90222" h="1971408">
                      <a:moveTo>
                        <a:pt x="912636" y="0"/>
                      </a:moveTo>
                      <a:lnTo>
                        <a:pt x="0" y="1699796"/>
                      </a:lnTo>
                      <a:lnTo>
                        <a:pt x="1890222" y="1971408"/>
                      </a:lnTo>
                      <a:lnTo>
                        <a:pt x="912636" y="0"/>
                      </a:lnTo>
                      <a:close/>
                    </a:path>
                  </a:pathLst>
                </a:custGeom>
                <a:noFill/>
                <a:ln w="12700">
                  <a:gradFill flip="none" rotWithShape="1">
                    <a:gsLst>
                      <a:gs pos="47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189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Freeform 30"/>
                <p:cNvSpPr/>
                <p:nvPr/>
              </p:nvSpPr>
              <p:spPr bwMode="gray">
                <a:xfrm rot="19795885">
                  <a:off x="6055318" y="1261134"/>
                  <a:ext cx="706832" cy="156101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  <a:gd name="connsiteX0" fmla="*/ 515330 w 1890222"/>
                    <a:gd name="connsiteY0" fmla="*/ 0 h 1741403"/>
                    <a:gd name="connsiteX1" fmla="*/ 0 w 1890222"/>
                    <a:gd name="connsiteY1" fmla="*/ 1469791 h 1741403"/>
                    <a:gd name="connsiteX2" fmla="*/ 1890222 w 1890222"/>
                    <a:gd name="connsiteY2" fmla="*/ 1741403 h 1741403"/>
                    <a:gd name="connsiteX3" fmla="*/ 515330 w 1890222"/>
                    <a:gd name="connsiteY3" fmla="*/ 0 h 1741403"/>
                    <a:gd name="connsiteX0" fmla="*/ 515330 w 706832"/>
                    <a:gd name="connsiteY0" fmla="*/ 0 h 1544938"/>
                    <a:gd name="connsiteX1" fmla="*/ 0 w 706832"/>
                    <a:gd name="connsiteY1" fmla="*/ 1469791 h 1544938"/>
                    <a:gd name="connsiteX2" fmla="*/ 706832 w 706832"/>
                    <a:gd name="connsiteY2" fmla="*/ 1544938 h 1544938"/>
                    <a:gd name="connsiteX3" fmla="*/ 515330 w 706832"/>
                    <a:gd name="connsiteY3" fmla="*/ 0 h 1544938"/>
                    <a:gd name="connsiteX0" fmla="*/ 500259 w 706832"/>
                    <a:gd name="connsiteY0" fmla="*/ 0 h 1611221"/>
                    <a:gd name="connsiteX1" fmla="*/ 0 w 706832"/>
                    <a:gd name="connsiteY1" fmla="*/ 1536074 h 1611221"/>
                    <a:gd name="connsiteX2" fmla="*/ 706832 w 706832"/>
                    <a:gd name="connsiteY2" fmla="*/ 1611221 h 1611221"/>
                    <a:gd name="connsiteX3" fmla="*/ 500259 w 706832"/>
                    <a:gd name="connsiteY3" fmla="*/ 0 h 1611221"/>
                    <a:gd name="connsiteX0" fmla="*/ 518735 w 706832"/>
                    <a:gd name="connsiteY0" fmla="*/ 0 h 1600525"/>
                    <a:gd name="connsiteX1" fmla="*/ 0 w 706832"/>
                    <a:gd name="connsiteY1" fmla="*/ 1525378 h 1600525"/>
                    <a:gd name="connsiteX2" fmla="*/ 706832 w 706832"/>
                    <a:gd name="connsiteY2" fmla="*/ 1600525 h 1600525"/>
                    <a:gd name="connsiteX3" fmla="*/ 518735 w 706832"/>
                    <a:gd name="connsiteY3" fmla="*/ 0 h 1600525"/>
                    <a:gd name="connsiteX0" fmla="*/ 536971 w 706832"/>
                    <a:gd name="connsiteY0" fmla="*/ 0 h 1561011"/>
                    <a:gd name="connsiteX1" fmla="*/ 0 w 706832"/>
                    <a:gd name="connsiteY1" fmla="*/ 1485864 h 1561011"/>
                    <a:gd name="connsiteX2" fmla="*/ 706832 w 706832"/>
                    <a:gd name="connsiteY2" fmla="*/ 1561011 h 1561011"/>
                    <a:gd name="connsiteX3" fmla="*/ 536971 w 706832"/>
                    <a:gd name="connsiteY3" fmla="*/ 0 h 1561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6832" h="1561011">
                      <a:moveTo>
                        <a:pt x="536971" y="0"/>
                      </a:moveTo>
                      <a:lnTo>
                        <a:pt x="0" y="1485864"/>
                      </a:lnTo>
                      <a:lnTo>
                        <a:pt x="706832" y="1561011"/>
                      </a:lnTo>
                      <a:lnTo>
                        <a:pt x="53697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Freeform 31"/>
                <p:cNvSpPr/>
                <p:nvPr/>
              </p:nvSpPr>
              <p:spPr bwMode="gray">
                <a:xfrm>
                  <a:off x="1869688" y="1295400"/>
                  <a:ext cx="1069721" cy="167829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1069721 w 1069721"/>
                    <a:gd name="connsiteY0" fmla="*/ 0 h 1678293"/>
                    <a:gd name="connsiteX1" fmla="*/ 0 w 1069721"/>
                    <a:gd name="connsiteY1" fmla="*/ 1322616 h 1678293"/>
                    <a:gd name="connsiteX2" fmla="*/ 879221 w 1069721"/>
                    <a:gd name="connsiteY2" fmla="*/ 1678293 h 1678293"/>
                    <a:gd name="connsiteX3" fmla="*/ 1069721 w 1069721"/>
                    <a:gd name="connsiteY3" fmla="*/ 0 h 1678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9721" h="1678293">
                      <a:moveTo>
                        <a:pt x="1069721" y="0"/>
                      </a:moveTo>
                      <a:lnTo>
                        <a:pt x="0" y="1322616"/>
                      </a:lnTo>
                      <a:lnTo>
                        <a:pt x="879221" y="1678293"/>
                      </a:lnTo>
                      <a:lnTo>
                        <a:pt x="106972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Freeform 32"/>
                <p:cNvSpPr/>
                <p:nvPr/>
              </p:nvSpPr>
              <p:spPr bwMode="gray">
                <a:xfrm>
                  <a:off x="2038350" y="2967787"/>
                  <a:ext cx="1515171" cy="2083715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707405 w 1516358"/>
                    <a:gd name="connsiteY0" fmla="*/ 0 h 2099513"/>
                    <a:gd name="connsiteX1" fmla="*/ 0 w 1516358"/>
                    <a:gd name="connsiteY1" fmla="*/ 1308908 h 2099513"/>
                    <a:gd name="connsiteX2" fmla="*/ 1516358 w 1516358"/>
                    <a:gd name="connsiteY2" fmla="*/ 2099513 h 2099513"/>
                    <a:gd name="connsiteX3" fmla="*/ 707405 w 1516358"/>
                    <a:gd name="connsiteY3" fmla="*/ 0 h 2099513"/>
                    <a:gd name="connsiteX0" fmla="*/ 707405 w 1515171"/>
                    <a:gd name="connsiteY0" fmla="*/ 0 h 2083715"/>
                    <a:gd name="connsiteX1" fmla="*/ 0 w 1515171"/>
                    <a:gd name="connsiteY1" fmla="*/ 1308908 h 2083715"/>
                    <a:gd name="connsiteX2" fmla="*/ 1515171 w 1515171"/>
                    <a:gd name="connsiteY2" fmla="*/ 2083715 h 2083715"/>
                    <a:gd name="connsiteX3" fmla="*/ 707405 w 1515171"/>
                    <a:gd name="connsiteY3" fmla="*/ 0 h 2083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5171" h="2083715">
                      <a:moveTo>
                        <a:pt x="707405" y="0"/>
                      </a:moveTo>
                      <a:lnTo>
                        <a:pt x="0" y="1308908"/>
                      </a:lnTo>
                      <a:lnTo>
                        <a:pt x="1515171" y="2083715"/>
                      </a:lnTo>
                      <a:lnTo>
                        <a:pt x="70740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4" name="Freeform 33"/>
                <p:cNvSpPr/>
                <p:nvPr/>
              </p:nvSpPr>
              <p:spPr bwMode="gray">
                <a:xfrm>
                  <a:off x="3552824" y="3529928"/>
                  <a:ext cx="2228851" cy="151638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8851" h="1516383">
                      <a:moveTo>
                        <a:pt x="1131584" y="0"/>
                      </a:moveTo>
                      <a:lnTo>
                        <a:pt x="0" y="1516383"/>
                      </a:lnTo>
                      <a:lnTo>
                        <a:pt x="2228851" y="1432596"/>
                      </a:lnTo>
                      <a:lnTo>
                        <a:pt x="1131584" y="0"/>
                      </a:lnTo>
                      <a:close/>
                    </a:path>
                  </a:pathLst>
                </a:custGeom>
                <a:noFill/>
                <a:ln w="12700">
                  <a:gradFill flip="none" rotWithShape="1">
                    <a:gsLst>
                      <a:gs pos="46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5" name="Freeform 34"/>
                <p:cNvSpPr/>
                <p:nvPr/>
              </p:nvSpPr>
              <p:spPr bwMode="gray">
                <a:xfrm>
                  <a:off x="4684414" y="2823257"/>
                  <a:ext cx="1774750" cy="214311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0 w 1774750"/>
                    <a:gd name="connsiteY0" fmla="*/ 710518 h 2143114"/>
                    <a:gd name="connsiteX1" fmla="*/ 1774750 w 1774750"/>
                    <a:gd name="connsiteY1" fmla="*/ 0 h 2143114"/>
                    <a:gd name="connsiteX2" fmla="*/ 1097267 w 1774750"/>
                    <a:gd name="connsiteY2" fmla="*/ 2143114 h 2143114"/>
                    <a:gd name="connsiteX3" fmla="*/ 0 w 1774750"/>
                    <a:gd name="connsiteY3" fmla="*/ 710518 h 2143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4750" h="2143114">
                      <a:moveTo>
                        <a:pt x="0" y="710518"/>
                      </a:moveTo>
                      <a:lnTo>
                        <a:pt x="1774750" y="0"/>
                      </a:lnTo>
                      <a:lnTo>
                        <a:pt x="1097267" y="2143114"/>
                      </a:lnTo>
                      <a:lnTo>
                        <a:pt x="0" y="710518"/>
                      </a:lnTo>
                      <a:close/>
                    </a:path>
                  </a:pathLst>
                </a:custGeom>
                <a:noFill/>
                <a:ln w="12700">
                  <a:gradFill flip="none" rotWithShape="1">
                    <a:gsLst>
                      <a:gs pos="29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" name="Freeform 35"/>
                <p:cNvSpPr/>
                <p:nvPr/>
              </p:nvSpPr>
              <p:spPr bwMode="gray">
                <a:xfrm>
                  <a:off x="5776012" y="2823886"/>
                  <a:ext cx="1293862" cy="213419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3862" h="2134194">
                      <a:moveTo>
                        <a:pt x="1293862" y="1338379"/>
                      </a:moveTo>
                      <a:lnTo>
                        <a:pt x="686404" y="0"/>
                      </a:lnTo>
                      <a:lnTo>
                        <a:pt x="0" y="2134194"/>
                      </a:lnTo>
                      <a:lnTo>
                        <a:pt x="1293862" y="1338379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7" name="Freeform 36"/>
                <p:cNvSpPr/>
                <p:nvPr/>
              </p:nvSpPr>
              <p:spPr bwMode="gray">
                <a:xfrm>
                  <a:off x="6463183" y="2531922"/>
                  <a:ext cx="643141" cy="1632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607458 w 643141"/>
                    <a:gd name="connsiteY0" fmla="*/ 1632538 h 1632538"/>
                    <a:gd name="connsiteX1" fmla="*/ 0 w 643141"/>
                    <a:gd name="connsiteY1" fmla="*/ 294159 h 1632538"/>
                    <a:gd name="connsiteX2" fmla="*/ 643141 w 643141"/>
                    <a:gd name="connsiteY2" fmla="*/ 0 h 1632538"/>
                    <a:gd name="connsiteX3" fmla="*/ 607458 w 643141"/>
                    <a:gd name="connsiteY3" fmla="*/ 1632538 h 163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3141" h="1632538">
                      <a:moveTo>
                        <a:pt x="607458" y="1632538"/>
                      </a:moveTo>
                      <a:lnTo>
                        <a:pt x="0" y="294159"/>
                      </a:lnTo>
                      <a:lnTo>
                        <a:pt x="643141" y="0"/>
                      </a:lnTo>
                      <a:lnTo>
                        <a:pt x="607458" y="1632538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8" name="Freeform 37"/>
                <p:cNvSpPr/>
                <p:nvPr/>
              </p:nvSpPr>
              <p:spPr bwMode="gray">
                <a:xfrm>
                  <a:off x="1865970" y="2616819"/>
                  <a:ext cx="879864" cy="166332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905884 w 905884"/>
                    <a:gd name="connsiteY0" fmla="*/ 346977 h 1663320"/>
                    <a:gd name="connsiteX1" fmla="*/ 172459 w 905884"/>
                    <a:gd name="connsiteY1" fmla="*/ 1663320 h 1663320"/>
                    <a:gd name="connsiteX2" fmla="*/ 0 w 905884"/>
                    <a:gd name="connsiteY2" fmla="*/ 0 h 1663320"/>
                    <a:gd name="connsiteX3" fmla="*/ 905884 w 905884"/>
                    <a:gd name="connsiteY3" fmla="*/ 346977 h 1663320"/>
                    <a:gd name="connsiteX0" fmla="*/ 879864 w 879864"/>
                    <a:gd name="connsiteY0" fmla="*/ 350694 h 1663320"/>
                    <a:gd name="connsiteX1" fmla="*/ 172459 w 879864"/>
                    <a:gd name="connsiteY1" fmla="*/ 1663320 h 1663320"/>
                    <a:gd name="connsiteX2" fmla="*/ 0 w 879864"/>
                    <a:gd name="connsiteY2" fmla="*/ 0 h 1663320"/>
                    <a:gd name="connsiteX3" fmla="*/ 879864 w 879864"/>
                    <a:gd name="connsiteY3" fmla="*/ 350694 h 1663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9864" h="1663320">
                      <a:moveTo>
                        <a:pt x="879864" y="350694"/>
                      </a:moveTo>
                      <a:lnTo>
                        <a:pt x="172459" y="1663320"/>
                      </a:lnTo>
                      <a:lnTo>
                        <a:pt x="0" y="0"/>
                      </a:lnTo>
                      <a:lnTo>
                        <a:pt x="879864" y="350694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9" name="Freeform 38"/>
                <p:cNvSpPr/>
                <p:nvPr/>
              </p:nvSpPr>
              <p:spPr bwMode="gray">
                <a:xfrm>
                  <a:off x="2931773" y="683131"/>
                  <a:ext cx="1689354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9354" h="1993011">
                      <a:moveTo>
                        <a:pt x="1595555" y="0"/>
                      </a:moveTo>
                      <a:lnTo>
                        <a:pt x="0" y="1326394"/>
                      </a:lnTo>
                      <a:lnTo>
                        <a:pt x="1689354" y="1993011"/>
                      </a:lnTo>
                      <a:lnTo>
                        <a:pt x="159555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Freeform 39"/>
                <p:cNvSpPr/>
                <p:nvPr/>
              </p:nvSpPr>
              <p:spPr bwMode="gray">
                <a:xfrm>
                  <a:off x="2936511" y="678962"/>
                  <a:ext cx="1595555" cy="61589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1595555 w 1595555"/>
                    <a:gd name="connsiteY0" fmla="*/ 0 h 1326394"/>
                    <a:gd name="connsiteX1" fmla="*/ 0 w 1595555"/>
                    <a:gd name="connsiteY1" fmla="*/ 1326394 h 1326394"/>
                    <a:gd name="connsiteX2" fmla="*/ 653486 w 1595555"/>
                    <a:gd name="connsiteY2" fmla="*/ 352477 h 1326394"/>
                    <a:gd name="connsiteX3" fmla="*/ 1595555 w 1595555"/>
                    <a:gd name="connsiteY3" fmla="*/ 0 h 132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95555" h="1326394">
                      <a:moveTo>
                        <a:pt x="1595555" y="0"/>
                      </a:moveTo>
                      <a:lnTo>
                        <a:pt x="0" y="1326394"/>
                      </a:lnTo>
                      <a:lnTo>
                        <a:pt x="653486" y="352477"/>
                      </a:lnTo>
                      <a:lnTo>
                        <a:pt x="159555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lumMod val="60000"/>
                      <a:lumOff val="40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" name="Freeform 40"/>
                <p:cNvSpPr/>
                <p:nvPr/>
              </p:nvSpPr>
              <p:spPr bwMode="gray">
                <a:xfrm>
                  <a:off x="1868359" y="1300667"/>
                  <a:ext cx="1069721" cy="132261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1069721 w 1069721"/>
                    <a:gd name="connsiteY0" fmla="*/ 0 h 1678293"/>
                    <a:gd name="connsiteX1" fmla="*/ 0 w 1069721"/>
                    <a:gd name="connsiteY1" fmla="*/ 1322616 h 1678293"/>
                    <a:gd name="connsiteX2" fmla="*/ 879221 w 1069721"/>
                    <a:gd name="connsiteY2" fmla="*/ 1678293 h 1678293"/>
                    <a:gd name="connsiteX3" fmla="*/ 1069721 w 1069721"/>
                    <a:gd name="connsiteY3" fmla="*/ 0 h 1678293"/>
                    <a:gd name="connsiteX0" fmla="*/ 1069721 w 1069721"/>
                    <a:gd name="connsiteY0" fmla="*/ 0 h 1322616"/>
                    <a:gd name="connsiteX1" fmla="*/ 0 w 1069721"/>
                    <a:gd name="connsiteY1" fmla="*/ 1322616 h 1322616"/>
                    <a:gd name="connsiteX2" fmla="*/ 473612 w 1069721"/>
                    <a:gd name="connsiteY2" fmla="*/ 435627 h 1322616"/>
                    <a:gd name="connsiteX3" fmla="*/ 1069721 w 1069721"/>
                    <a:gd name="connsiteY3" fmla="*/ 0 h 1322616"/>
                    <a:gd name="connsiteX0" fmla="*/ 1069721 w 1069721"/>
                    <a:gd name="connsiteY0" fmla="*/ 0 h 1322616"/>
                    <a:gd name="connsiteX1" fmla="*/ 0 w 1069721"/>
                    <a:gd name="connsiteY1" fmla="*/ 1322616 h 1322616"/>
                    <a:gd name="connsiteX2" fmla="*/ 476802 w 1069721"/>
                    <a:gd name="connsiteY2" fmla="*/ 554094 h 1322616"/>
                    <a:gd name="connsiteX3" fmla="*/ 1069721 w 1069721"/>
                    <a:gd name="connsiteY3" fmla="*/ 0 h 1322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9721" h="1322616">
                      <a:moveTo>
                        <a:pt x="1069721" y="0"/>
                      </a:moveTo>
                      <a:lnTo>
                        <a:pt x="0" y="1322616"/>
                      </a:lnTo>
                      <a:lnTo>
                        <a:pt x="476802" y="554094"/>
                      </a:lnTo>
                      <a:lnTo>
                        <a:pt x="106972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lumMod val="60000"/>
                      <a:lumOff val="40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Freeform 41"/>
                <p:cNvSpPr/>
                <p:nvPr/>
              </p:nvSpPr>
              <p:spPr bwMode="gray">
                <a:xfrm>
                  <a:off x="4529850" y="680555"/>
                  <a:ext cx="1643240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993011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93799" y="19930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" name="Freeform 42"/>
                <p:cNvSpPr/>
                <p:nvPr/>
              </p:nvSpPr>
              <p:spPr bwMode="gray">
                <a:xfrm>
                  <a:off x="4521835" y="676854"/>
                  <a:ext cx="1643240" cy="58501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766941 w 1643240"/>
                    <a:gd name="connsiteY2" fmla="*/ 326969 h 1259895"/>
                    <a:gd name="connsiteX3" fmla="*/ 0 w 1643240"/>
                    <a:gd name="connsiteY3" fmla="*/ 0 h 1259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259895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766941" y="3269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lumMod val="60000"/>
                      <a:lumOff val="40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Freeform 43"/>
                <p:cNvSpPr/>
                <p:nvPr/>
              </p:nvSpPr>
              <p:spPr bwMode="gray">
                <a:xfrm>
                  <a:off x="5775898" y="4169613"/>
                  <a:ext cx="1293862" cy="136735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3862" h="1367354">
                      <a:moveTo>
                        <a:pt x="1293862" y="0"/>
                      </a:moveTo>
                      <a:lnTo>
                        <a:pt x="282625" y="1367354"/>
                      </a:lnTo>
                      <a:lnTo>
                        <a:pt x="0" y="795815"/>
                      </a:lnTo>
                      <a:lnTo>
                        <a:pt x="1293862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" name="Freeform 44"/>
                <p:cNvSpPr/>
                <p:nvPr/>
              </p:nvSpPr>
              <p:spPr bwMode="gray">
                <a:xfrm>
                  <a:off x="3554886" y="4960162"/>
                  <a:ext cx="2228851" cy="100461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8851" h="1004619">
                      <a:moveTo>
                        <a:pt x="1101560" y="1004619"/>
                      </a:moveTo>
                      <a:lnTo>
                        <a:pt x="0" y="83787"/>
                      </a:lnTo>
                      <a:lnTo>
                        <a:pt x="2228851" y="0"/>
                      </a:lnTo>
                      <a:lnTo>
                        <a:pt x="1101560" y="1004619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6" name="Freeform 45"/>
                <p:cNvSpPr/>
                <p:nvPr/>
              </p:nvSpPr>
              <p:spPr bwMode="gray">
                <a:xfrm>
                  <a:off x="4650170" y="4962969"/>
                  <a:ext cx="1406574" cy="10038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  <a:gd name="connsiteX0" fmla="*/ 0 w 1406574"/>
                    <a:gd name="connsiteY0" fmla="*/ 1003808 h 1003808"/>
                    <a:gd name="connsiteX1" fmla="*/ 1406574 w 1406574"/>
                    <a:gd name="connsiteY1" fmla="*/ 571539 h 1003808"/>
                    <a:gd name="connsiteX2" fmla="*/ 1123949 w 1406574"/>
                    <a:gd name="connsiteY2" fmla="*/ 0 h 1003808"/>
                    <a:gd name="connsiteX3" fmla="*/ 0 w 1406574"/>
                    <a:gd name="connsiteY3" fmla="*/ 1003808 h 100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6574" h="1003808">
                      <a:moveTo>
                        <a:pt x="0" y="1003808"/>
                      </a:moveTo>
                      <a:lnTo>
                        <a:pt x="1406574" y="571539"/>
                      </a:lnTo>
                      <a:lnTo>
                        <a:pt x="1123949" y="0"/>
                      </a:lnTo>
                      <a:lnTo>
                        <a:pt x="0" y="1003808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7" name="Freeform 46"/>
                <p:cNvSpPr/>
                <p:nvPr/>
              </p:nvSpPr>
              <p:spPr bwMode="gray">
                <a:xfrm>
                  <a:off x="3185652" y="5044460"/>
                  <a:ext cx="1473180" cy="92083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73180" h="920832">
                      <a:moveTo>
                        <a:pt x="1473180" y="920832"/>
                      </a:moveTo>
                      <a:lnTo>
                        <a:pt x="371620" y="0"/>
                      </a:lnTo>
                      <a:lnTo>
                        <a:pt x="0" y="616625"/>
                      </a:lnTo>
                      <a:lnTo>
                        <a:pt x="1473180" y="92083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" name="Freeform 47"/>
                <p:cNvSpPr/>
                <p:nvPr/>
              </p:nvSpPr>
              <p:spPr bwMode="gray">
                <a:xfrm>
                  <a:off x="2038441" y="4279171"/>
                  <a:ext cx="1517781" cy="1385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  <a:gd name="connsiteX0" fmla="*/ 0 w 1517781"/>
                    <a:gd name="connsiteY0" fmla="*/ 0 h 1385538"/>
                    <a:gd name="connsiteX1" fmla="*/ 1517781 w 1517781"/>
                    <a:gd name="connsiteY1" fmla="*/ 768913 h 1385538"/>
                    <a:gd name="connsiteX2" fmla="*/ 1146161 w 1517781"/>
                    <a:gd name="connsiteY2" fmla="*/ 1385538 h 1385538"/>
                    <a:gd name="connsiteX3" fmla="*/ 0 w 1517781"/>
                    <a:gd name="connsiteY3" fmla="*/ 0 h 1385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7781" h="1385538">
                      <a:moveTo>
                        <a:pt x="0" y="0"/>
                      </a:moveTo>
                      <a:lnTo>
                        <a:pt x="1517781" y="768913"/>
                      </a:lnTo>
                      <a:lnTo>
                        <a:pt x="1146161" y="13855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3" name="Oval 12"/>
              <p:cNvSpPr/>
              <p:nvPr/>
            </p:nvSpPr>
            <p:spPr bwMode="gray">
              <a:xfrm>
                <a:off x="4200132" y="3133904"/>
                <a:ext cx="755134" cy="75513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80000">
                    <a:schemeClr val="accent1"/>
                  </a:gs>
                  <a:gs pos="100000">
                    <a:schemeClr val="accent1"/>
                  </a:gs>
                </a:gsLst>
              </a:gradFill>
              <a:scene3d>
                <a:camera prst="orthographicFront">
                  <a:rot lat="0" lon="0" rev="0"/>
                </a:camera>
                <a:lightRig rig="balanced" dir="t">
                  <a:rot lat="0" lon="0" rev="7200000"/>
                </a:lightRig>
              </a:scene3d>
              <a:sp3d>
                <a:bevelT w="101600" h="1016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gray">
              <a:xfrm>
                <a:off x="4282606" y="1285277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 bwMode="gray">
              <a:xfrm>
                <a:off x="2545572" y="2653653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gray">
              <a:xfrm>
                <a:off x="6079395" y="2531922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gray">
              <a:xfrm>
                <a:off x="3254686" y="4708918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Oval 17"/>
              <p:cNvSpPr/>
              <p:nvPr/>
            </p:nvSpPr>
            <p:spPr bwMode="gray">
              <a:xfrm>
                <a:off x="5455972" y="4646331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 bwMode="gray">
              <a:xfrm>
                <a:off x="2804511" y="115306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 bwMode="gray">
              <a:xfrm>
                <a:off x="4328495" y="548451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gray">
              <a:xfrm>
                <a:off x="6004177" y="110677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gray">
              <a:xfrm>
                <a:off x="6922178" y="240129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 bwMode="gray">
              <a:xfrm>
                <a:off x="6867537" y="4004375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gray">
              <a:xfrm>
                <a:off x="4467290" y="578389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gray">
              <a:xfrm>
                <a:off x="5873864" y="535408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 bwMode="gray">
              <a:xfrm>
                <a:off x="3005883" y="548182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 bwMode="gray">
              <a:xfrm>
                <a:off x="1866649" y="409738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7"/>
              <p:cNvSpPr/>
              <p:nvPr/>
            </p:nvSpPr>
            <p:spPr bwMode="gray">
              <a:xfrm>
                <a:off x="1691428" y="244945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11" name="Group 95"/>
          <p:cNvGrpSpPr/>
          <p:nvPr/>
        </p:nvGrpSpPr>
        <p:grpSpPr bwMode="gray">
          <a:xfrm>
            <a:off x="-26601" y="1557081"/>
            <a:ext cx="6148692" cy="5315883"/>
            <a:chOff x="3729886" y="548451"/>
            <a:chExt cx="3558052" cy="3996854"/>
          </a:xfrm>
          <a:effectLst/>
        </p:grpSpPr>
        <p:grpSp>
          <p:nvGrpSpPr>
            <p:cNvPr id="112" name="Group 15"/>
            <p:cNvGrpSpPr/>
            <p:nvPr/>
          </p:nvGrpSpPr>
          <p:grpSpPr bwMode="gray">
            <a:xfrm>
              <a:off x="3729886" y="676854"/>
              <a:ext cx="3376438" cy="3868451"/>
              <a:chOff x="3729886" y="676854"/>
              <a:chExt cx="3376438" cy="3868451"/>
            </a:xfrm>
          </p:grpSpPr>
          <p:sp>
            <p:nvSpPr>
              <p:cNvPr id="120" name="Freeform 119"/>
              <p:cNvSpPr/>
              <p:nvPr/>
            </p:nvSpPr>
            <p:spPr bwMode="gray">
              <a:xfrm>
                <a:off x="3729886" y="1609725"/>
                <a:ext cx="956414" cy="1924050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0 w 1943100"/>
                  <a:gd name="connsiteY0" fmla="*/ 1362075 h 1924050"/>
                  <a:gd name="connsiteX1" fmla="*/ 1943100 w 1943100"/>
                  <a:gd name="connsiteY1" fmla="*/ 1924050 h 1924050"/>
                  <a:gd name="connsiteX2" fmla="*/ 1885950 w 1943100"/>
                  <a:gd name="connsiteY2" fmla="*/ 0 h 1924050"/>
                  <a:gd name="connsiteX3" fmla="*/ 70551 w 1943100"/>
                  <a:gd name="connsiteY3" fmla="*/ 1430826 h 1924050"/>
                  <a:gd name="connsiteX0" fmla="*/ 0 w 1943100"/>
                  <a:gd name="connsiteY0" fmla="*/ 1362075 h 1924050"/>
                  <a:gd name="connsiteX1" fmla="*/ 1943100 w 1943100"/>
                  <a:gd name="connsiteY1" fmla="*/ 1924050 h 1924050"/>
                  <a:gd name="connsiteX2" fmla="*/ 1885950 w 1943100"/>
                  <a:gd name="connsiteY2" fmla="*/ 0 h 1924050"/>
                  <a:gd name="connsiteX3" fmla="*/ 0 w 1943100"/>
                  <a:gd name="connsiteY3" fmla="*/ 1370107 h 1924050"/>
                  <a:gd name="connsiteX0" fmla="*/ 0 w 1943100"/>
                  <a:gd name="connsiteY0" fmla="*/ 1362075 h 1924050"/>
                  <a:gd name="connsiteX1" fmla="*/ 1943100 w 1943100"/>
                  <a:gd name="connsiteY1" fmla="*/ 1924050 h 1924050"/>
                  <a:gd name="connsiteX2" fmla="*/ 1885950 w 1943100"/>
                  <a:gd name="connsiteY2" fmla="*/ 0 h 1924050"/>
                  <a:gd name="connsiteX3" fmla="*/ 996589 w 1943100"/>
                  <a:gd name="connsiteY3" fmla="*/ 643893 h 1924050"/>
                  <a:gd name="connsiteX0" fmla="*/ 58 w 946511"/>
                  <a:gd name="connsiteY0" fmla="*/ 1641845 h 1924050"/>
                  <a:gd name="connsiteX1" fmla="*/ 946511 w 946511"/>
                  <a:gd name="connsiteY1" fmla="*/ 1924050 h 1924050"/>
                  <a:gd name="connsiteX2" fmla="*/ 889361 w 946511"/>
                  <a:gd name="connsiteY2" fmla="*/ 0 h 1924050"/>
                  <a:gd name="connsiteX3" fmla="*/ 0 w 946511"/>
                  <a:gd name="connsiteY3" fmla="*/ 643893 h 1924050"/>
                  <a:gd name="connsiteX0" fmla="*/ 9962 w 956415"/>
                  <a:gd name="connsiteY0" fmla="*/ 1641845 h 1924050"/>
                  <a:gd name="connsiteX1" fmla="*/ 956415 w 956415"/>
                  <a:gd name="connsiteY1" fmla="*/ 1924050 h 1924050"/>
                  <a:gd name="connsiteX2" fmla="*/ 899265 w 956415"/>
                  <a:gd name="connsiteY2" fmla="*/ 0 h 1924050"/>
                  <a:gd name="connsiteX3" fmla="*/ 0 w 956415"/>
                  <a:gd name="connsiteY3" fmla="*/ 653631 h 192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415" h="1924050">
                    <a:moveTo>
                      <a:pt x="9962" y="1641845"/>
                    </a:moveTo>
                    <a:lnTo>
                      <a:pt x="956415" y="1924050"/>
                    </a:lnTo>
                    <a:lnTo>
                      <a:pt x="899265" y="0"/>
                    </a:lnTo>
                    <a:lnTo>
                      <a:pt x="0" y="653631"/>
                    </a:lnTo>
                  </a:path>
                </a:pathLst>
              </a:custGeom>
              <a:noFill/>
              <a:ln w="57150" cap="flat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5000000" scaled="0"/>
                  <a:tileRect/>
                </a:gra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 bwMode="gray">
              <a:xfrm rot="19795885">
                <a:off x="4210564" y="1460863"/>
                <a:ext cx="1890222" cy="1971408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912636 w 1943100"/>
                  <a:gd name="connsiteY0" fmla="*/ 0 h 2261771"/>
                  <a:gd name="connsiteX1" fmla="*/ 0 w 1943100"/>
                  <a:gd name="connsiteY1" fmla="*/ 1699796 h 2261771"/>
                  <a:gd name="connsiteX2" fmla="*/ 1943100 w 1943100"/>
                  <a:gd name="connsiteY2" fmla="*/ 2261771 h 2261771"/>
                  <a:gd name="connsiteX3" fmla="*/ 912636 w 1943100"/>
                  <a:gd name="connsiteY3" fmla="*/ 0 h 2261771"/>
                  <a:gd name="connsiteX0" fmla="*/ 912636 w 1893693"/>
                  <a:gd name="connsiteY0" fmla="*/ 0 h 1984424"/>
                  <a:gd name="connsiteX1" fmla="*/ 0 w 1893693"/>
                  <a:gd name="connsiteY1" fmla="*/ 1699796 h 1984424"/>
                  <a:gd name="connsiteX2" fmla="*/ 1893693 w 1893693"/>
                  <a:gd name="connsiteY2" fmla="*/ 1984424 h 1984424"/>
                  <a:gd name="connsiteX3" fmla="*/ 912636 w 1893693"/>
                  <a:gd name="connsiteY3" fmla="*/ 0 h 1984424"/>
                  <a:gd name="connsiteX0" fmla="*/ 912636 w 1890222"/>
                  <a:gd name="connsiteY0" fmla="*/ 0 h 1971408"/>
                  <a:gd name="connsiteX1" fmla="*/ 0 w 1890222"/>
                  <a:gd name="connsiteY1" fmla="*/ 1699796 h 1971408"/>
                  <a:gd name="connsiteX2" fmla="*/ 1890222 w 1890222"/>
                  <a:gd name="connsiteY2" fmla="*/ 1971408 h 1971408"/>
                  <a:gd name="connsiteX3" fmla="*/ 912636 w 1890222"/>
                  <a:gd name="connsiteY3" fmla="*/ 0 h 19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90222" h="1971408">
                    <a:moveTo>
                      <a:pt x="912636" y="0"/>
                    </a:moveTo>
                    <a:lnTo>
                      <a:pt x="0" y="1699796"/>
                    </a:lnTo>
                    <a:lnTo>
                      <a:pt x="1890222" y="1971408"/>
                    </a:lnTo>
                    <a:lnTo>
                      <a:pt x="912636" y="0"/>
                    </a:lnTo>
                    <a:close/>
                  </a:path>
                </a:pathLst>
              </a:custGeom>
              <a:noFill/>
              <a:ln w="5715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2" name="Freeform 121"/>
              <p:cNvSpPr/>
              <p:nvPr/>
            </p:nvSpPr>
            <p:spPr bwMode="gray">
              <a:xfrm>
                <a:off x="6457011" y="2823886"/>
                <a:ext cx="612862" cy="1716419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2133600 w 2133600"/>
                  <a:gd name="connsiteY0" fmla="*/ 0 h 1678293"/>
                  <a:gd name="connsiteX1" fmla="*/ 0 w 2133600"/>
                  <a:gd name="connsiteY1" fmla="*/ 1116318 h 1678293"/>
                  <a:gd name="connsiteX2" fmla="*/ 1943100 w 2133600"/>
                  <a:gd name="connsiteY2" fmla="*/ 1678293 h 1678293"/>
                  <a:gd name="connsiteX3" fmla="*/ 2133600 w 2133600"/>
                  <a:gd name="connsiteY3" fmla="*/ 0 h 1678293"/>
                  <a:gd name="connsiteX0" fmla="*/ 981075 w 981075"/>
                  <a:gd name="connsiteY0" fmla="*/ 0 h 1678293"/>
                  <a:gd name="connsiteX1" fmla="*/ 0 w 981075"/>
                  <a:gd name="connsiteY1" fmla="*/ 1344918 h 1678293"/>
                  <a:gd name="connsiteX2" fmla="*/ 790575 w 981075"/>
                  <a:gd name="connsiteY2" fmla="*/ 1678293 h 1678293"/>
                  <a:gd name="connsiteX3" fmla="*/ 981075 w 981075"/>
                  <a:gd name="connsiteY3" fmla="*/ 0 h 1678293"/>
                  <a:gd name="connsiteX0" fmla="*/ 981075 w 1821158"/>
                  <a:gd name="connsiteY0" fmla="*/ 0 h 2164098"/>
                  <a:gd name="connsiteX1" fmla="*/ 0 w 1821158"/>
                  <a:gd name="connsiteY1" fmla="*/ 1344918 h 2164098"/>
                  <a:gd name="connsiteX2" fmla="*/ 1821158 w 1821158"/>
                  <a:gd name="connsiteY2" fmla="*/ 2164098 h 2164098"/>
                  <a:gd name="connsiteX3" fmla="*/ 981075 w 1821158"/>
                  <a:gd name="connsiteY3" fmla="*/ 0 h 2164098"/>
                  <a:gd name="connsiteX0" fmla="*/ 704850 w 1544933"/>
                  <a:gd name="connsiteY0" fmla="*/ 0 h 2164098"/>
                  <a:gd name="connsiteX1" fmla="*/ 0 w 1544933"/>
                  <a:gd name="connsiteY1" fmla="*/ 1325868 h 2164098"/>
                  <a:gd name="connsiteX2" fmla="*/ 1544933 w 1544933"/>
                  <a:gd name="connsiteY2" fmla="*/ 2164098 h 2164098"/>
                  <a:gd name="connsiteX3" fmla="*/ 704850 w 1544933"/>
                  <a:gd name="connsiteY3" fmla="*/ 0 h 2164098"/>
                  <a:gd name="connsiteX0" fmla="*/ 723900 w 1563983"/>
                  <a:gd name="connsiteY0" fmla="*/ 0 h 2164098"/>
                  <a:gd name="connsiteX1" fmla="*/ 0 w 1563983"/>
                  <a:gd name="connsiteY1" fmla="*/ 1278243 h 2164098"/>
                  <a:gd name="connsiteX2" fmla="*/ 1563983 w 1563983"/>
                  <a:gd name="connsiteY2" fmla="*/ 2164098 h 2164098"/>
                  <a:gd name="connsiteX3" fmla="*/ 723900 w 1563983"/>
                  <a:gd name="connsiteY3" fmla="*/ 0 h 2164098"/>
                  <a:gd name="connsiteX0" fmla="*/ 733425 w 1573508"/>
                  <a:gd name="connsiteY0" fmla="*/ 0 h 2164098"/>
                  <a:gd name="connsiteX1" fmla="*/ 0 w 1573508"/>
                  <a:gd name="connsiteY1" fmla="*/ 1316343 h 2164098"/>
                  <a:gd name="connsiteX2" fmla="*/ 1573508 w 1573508"/>
                  <a:gd name="connsiteY2" fmla="*/ 2164098 h 2164098"/>
                  <a:gd name="connsiteX3" fmla="*/ 733425 w 1573508"/>
                  <a:gd name="connsiteY3" fmla="*/ 0 h 2164098"/>
                  <a:gd name="connsiteX0" fmla="*/ 733425 w 1573508"/>
                  <a:gd name="connsiteY0" fmla="*/ 0 h 2135523"/>
                  <a:gd name="connsiteX1" fmla="*/ 0 w 1573508"/>
                  <a:gd name="connsiteY1" fmla="*/ 1316343 h 2135523"/>
                  <a:gd name="connsiteX2" fmla="*/ 1573508 w 1573508"/>
                  <a:gd name="connsiteY2" fmla="*/ 2135523 h 2135523"/>
                  <a:gd name="connsiteX3" fmla="*/ 733425 w 1573508"/>
                  <a:gd name="connsiteY3" fmla="*/ 0 h 2135523"/>
                  <a:gd name="connsiteX0" fmla="*/ 733425 w 1516358"/>
                  <a:gd name="connsiteY0" fmla="*/ 0 h 2106948"/>
                  <a:gd name="connsiteX1" fmla="*/ 0 w 1516358"/>
                  <a:gd name="connsiteY1" fmla="*/ 1316343 h 2106948"/>
                  <a:gd name="connsiteX2" fmla="*/ 1516358 w 1516358"/>
                  <a:gd name="connsiteY2" fmla="*/ 2106948 h 2106948"/>
                  <a:gd name="connsiteX3" fmla="*/ 733425 w 1516358"/>
                  <a:gd name="connsiteY3" fmla="*/ 0 h 2106948"/>
                  <a:gd name="connsiteX0" fmla="*/ 1131584 w 1914517"/>
                  <a:gd name="connsiteY0" fmla="*/ 0 h 2106948"/>
                  <a:gd name="connsiteX1" fmla="*/ 0 w 1914517"/>
                  <a:gd name="connsiteY1" fmla="*/ 1544958 h 2106948"/>
                  <a:gd name="connsiteX2" fmla="*/ 1914517 w 1914517"/>
                  <a:gd name="connsiteY2" fmla="*/ 2106948 h 2106948"/>
                  <a:gd name="connsiteX3" fmla="*/ 1131584 w 1914517"/>
                  <a:gd name="connsiteY3" fmla="*/ 0 h 2106948"/>
                  <a:gd name="connsiteX0" fmla="*/ 1131584 w 2228851"/>
                  <a:gd name="connsiteY0" fmla="*/ 0 h 1544958"/>
                  <a:gd name="connsiteX1" fmla="*/ 0 w 2228851"/>
                  <a:gd name="connsiteY1" fmla="*/ 1544958 h 1544958"/>
                  <a:gd name="connsiteX2" fmla="*/ 2228851 w 2228851"/>
                  <a:gd name="connsiteY2" fmla="*/ 1432596 h 1544958"/>
                  <a:gd name="connsiteX3" fmla="*/ 1131584 w 2228851"/>
                  <a:gd name="connsiteY3" fmla="*/ 0 h 1544958"/>
                  <a:gd name="connsiteX0" fmla="*/ 1131584 w 2228851"/>
                  <a:gd name="connsiteY0" fmla="*/ 0 h 1516383"/>
                  <a:gd name="connsiteX1" fmla="*/ 0 w 2228851"/>
                  <a:gd name="connsiteY1" fmla="*/ 1516383 h 1516383"/>
                  <a:gd name="connsiteX2" fmla="*/ 2228851 w 2228851"/>
                  <a:gd name="connsiteY2" fmla="*/ 1432596 h 1516383"/>
                  <a:gd name="connsiteX3" fmla="*/ 1131584 w 2228851"/>
                  <a:gd name="connsiteY3" fmla="*/ 0 h 1516383"/>
                  <a:gd name="connsiteX0" fmla="*/ 0 w 1792592"/>
                  <a:gd name="connsiteY0" fmla="*/ 723900 h 2156496"/>
                  <a:gd name="connsiteX1" fmla="*/ 1792592 w 1792592"/>
                  <a:gd name="connsiteY1" fmla="*/ 0 h 2156496"/>
                  <a:gd name="connsiteX2" fmla="*/ 1097267 w 1792592"/>
                  <a:gd name="connsiteY2" fmla="*/ 2156496 h 2156496"/>
                  <a:gd name="connsiteX3" fmla="*/ 0 w 1792592"/>
                  <a:gd name="connsiteY3" fmla="*/ 723900 h 2156496"/>
                  <a:gd name="connsiteX0" fmla="*/ 1302783 w 1302783"/>
                  <a:gd name="connsiteY0" fmla="*/ 1338379 h 2156496"/>
                  <a:gd name="connsiteX1" fmla="*/ 695325 w 1302783"/>
                  <a:gd name="connsiteY1" fmla="*/ 0 h 2156496"/>
                  <a:gd name="connsiteX2" fmla="*/ 0 w 1302783"/>
                  <a:gd name="connsiteY2" fmla="*/ 2156496 h 2156496"/>
                  <a:gd name="connsiteX3" fmla="*/ 1302783 w 1302783"/>
                  <a:gd name="connsiteY3" fmla="*/ 1338379 h 2156496"/>
                  <a:gd name="connsiteX0" fmla="*/ 1293862 w 1293862"/>
                  <a:gd name="connsiteY0" fmla="*/ 1338379 h 2134194"/>
                  <a:gd name="connsiteX1" fmla="*/ 686404 w 1293862"/>
                  <a:gd name="connsiteY1" fmla="*/ 0 h 2134194"/>
                  <a:gd name="connsiteX2" fmla="*/ 0 w 1293862"/>
                  <a:gd name="connsiteY2" fmla="*/ 2134194 h 2134194"/>
                  <a:gd name="connsiteX3" fmla="*/ 1293862 w 1293862"/>
                  <a:gd name="connsiteY3" fmla="*/ 1338379 h 2134194"/>
                  <a:gd name="connsiteX0" fmla="*/ 0 w 1293862"/>
                  <a:gd name="connsiteY0" fmla="*/ 2134194 h 2202945"/>
                  <a:gd name="connsiteX1" fmla="*/ 1293862 w 1293862"/>
                  <a:gd name="connsiteY1" fmla="*/ 1338379 h 2202945"/>
                  <a:gd name="connsiteX2" fmla="*/ 686404 w 1293862"/>
                  <a:gd name="connsiteY2" fmla="*/ 0 h 2202945"/>
                  <a:gd name="connsiteX3" fmla="*/ 70551 w 1293862"/>
                  <a:gd name="connsiteY3" fmla="*/ 2202945 h 2202945"/>
                  <a:gd name="connsiteX0" fmla="*/ 0 w 1293862"/>
                  <a:gd name="connsiteY0" fmla="*/ 2134194 h 2134194"/>
                  <a:gd name="connsiteX1" fmla="*/ 1293862 w 1293862"/>
                  <a:gd name="connsiteY1" fmla="*/ 1338379 h 2134194"/>
                  <a:gd name="connsiteX2" fmla="*/ 686404 w 1293862"/>
                  <a:gd name="connsiteY2" fmla="*/ 0 h 2134194"/>
                  <a:gd name="connsiteX0" fmla="*/ 0 w 612862"/>
                  <a:gd name="connsiteY0" fmla="*/ 1716419 h 1716419"/>
                  <a:gd name="connsiteX1" fmla="*/ 612862 w 612862"/>
                  <a:gd name="connsiteY1" fmla="*/ 1338379 h 1716419"/>
                  <a:gd name="connsiteX2" fmla="*/ 5404 w 612862"/>
                  <a:gd name="connsiteY2" fmla="*/ 0 h 171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2862" h="1716419">
                    <a:moveTo>
                      <a:pt x="0" y="1716419"/>
                    </a:moveTo>
                    <a:lnTo>
                      <a:pt x="612862" y="1338379"/>
                    </a:lnTo>
                    <a:lnTo>
                      <a:pt x="5404" y="0"/>
                    </a:lnTo>
                  </a:path>
                </a:pathLst>
              </a:custGeom>
              <a:noFill/>
              <a:ln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3" name="Freeform 122"/>
              <p:cNvSpPr/>
              <p:nvPr/>
            </p:nvSpPr>
            <p:spPr bwMode="gray">
              <a:xfrm>
                <a:off x="5913532" y="2765365"/>
                <a:ext cx="586975" cy="1773879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2133600 w 2133600"/>
                  <a:gd name="connsiteY0" fmla="*/ 0 h 1678293"/>
                  <a:gd name="connsiteX1" fmla="*/ 0 w 2133600"/>
                  <a:gd name="connsiteY1" fmla="*/ 1116318 h 1678293"/>
                  <a:gd name="connsiteX2" fmla="*/ 1943100 w 2133600"/>
                  <a:gd name="connsiteY2" fmla="*/ 1678293 h 1678293"/>
                  <a:gd name="connsiteX3" fmla="*/ 2133600 w 2133600"/>
                  <a:gd name="connsiteY3" fmla="*/ 0 h 1678293"/>
                  <a:gd name="connsiteX0" fmla="*/ 981075 w 981075"/>
                  <a:gd name="connsiteY0" fmla="*/ 0 h 1678293"/>
                  <a:gd name="connsiteX1" fmla="*/ 0 w 981075"/>
                  <a:gd name="connsiteY1" fmla="*/ 1344918 h 1678293"/>
                  <a:gd name="connsiteX2" fmla="*/ 790575 w 981075"/>
                  <a:gd name="connsiteY2" fmla="*/ 1678293 h 1678293"/>
                  <a:gd name="connsiteX3" fmla="*/ 981075 w 981075"/>
                  <a:gd name="connsiteY3" fmla="*/ 0 h 1678293"/>
                  <a:gd name="connsiteX0" fmla="*/ 981075 w 1821158"/>
                  <a:gd name="connsiteY0" fmla="*/ 0 h 2164098"/>
                  <a:gd name="connsiteX1" fmla="*/ 0 w 1821158"/>
                  <a:gd name="connsiteY1" fmla="*/ 1344918 h 2164098"/>
                  <a:gd name="connsiteX2" fmla="*/ 1821158 w 1821158"/>
                  <a:gd name="connsiteY2" fmla="*/ 2164098 h 2164098"/>
                  <a:gd name="connsiteX3" fmla="*/ 981075 w 1821158"/>
                  <a:gd name="connsiteY3" fmla="*/ 0 h 2164098"/>
                  <a:gd name="connsiteX0" fmla="*/ 704850 w 1544933"/>
                  <a:gd name="connsiteY0" fmla="*/ 0 h 2164098"/>
                  <a:gd name="connsiteX1" fmla="*/ 0 w 1544933"/>
                  <a:gd name="connsiteY1" fmla="*/ 1325868 h 2164098"/>
                  <a:gd name="connsiteX2" fmla="*/ 1544933 w 1544933"/>
                  <a:gd name="connsiteY2" fmla="*/ 2164098 h 2164098"/>
                  <a:gd name="connsiteX3" fmla="*/ 704850 w 1544933"/>
                  <a:gd name="connsiteY3" fmla="*/ 0 h 2164098"/>
                  <a:gd name="connsiteX0" fmla="*/ 723900 w 1563983"/>
                  <a:gd name="connsiteY0" fmla="*/ 0 h 2164098"/>
                  <a:gd name="connsiteX1" fmla="*/ 0 w 1563983"/>
                  <a:gd name="connsiteY1" fmla="*/ 1278243 h 2164098"/>
                  <a:gd name="connsiteX2" fmla="*/ 1563983 w 1563983"/>
                  <a:gd name="connsiteY2" fmla="*/ 2164098 h 2164098"/>
                  <a:gd name="connsiteX3" fmla="*/ 723900 w 1563983"/>
                  <a:gd name="connsiteY3" fmla="*/ 0 h 2164098"/>
                  <a:gd name="connsiteX0" fmla="*/ 733425 w 1573508"/>
                  <a:gd name="connsiteY0" fmla="*/ 0 h 2164098"/>
                  <a:gd name="connsiteX1" fmla="*/ 0 w 1573508"/>
                  <a:gd name="connsiteY1" fmla="*/ 1316343 h 2164098"/>
                  <a:gd name="connsiteX2" fmla="*/ 1573508 w 1573508"/>
                  <a:gd name="connsiteY2" fmla="*/ 2164098 h 2164098"/>
                  <a:gd name="connsiteX3" fmla="*/ 733425 w 1573508"/>
                  <a:gd name="connsiteY3" fmla="*/ 0 h 2164098"/>
                  <a:gd name="connsiteX0" fmla="*/ 733425 w 1573508"/>
                  <a:gd name="connsiteY0" fmla="*/ 0 h 2135523"/>
                  <a:gd name="connsiteX1" fmla="*/ 0 w 1573508"/>
                  <a:gd name="connsiteY1" fmla="*/ 1316343 h 2135523"/>
                  <a:gd name="connsiteX2" fmla="*/ 1573508 w 1573508"/>
                  <a:gd name="connsiteY2" fmla="*/ 2135523 h 2135523"/>
                  <a:gd name="connsiteX3" fmla="*/ 733425 w 1573508"/>
                  <a:gd name="connsiteY3" fmla="*/ 0 h 2135523"/>
                  <a:gd name="connsiteX0" fmla="*/ 733425 w 1516358"/>
                  <a:gd name="connsiteY0" fmla="*/ 0 h 2106948"/>
                  <a:gd name="connsiteX1" fmla="*/ 0 w 1516358"/>
                  <a:gd name="connsiteY1" fmla="*/ 1316343 h 2106948"/>
                  <a:gd name="connsiteX2" fmla="*/ 1516358 w 1516358"/>
                  <a:gd name="connsiteY2" fmla="*/ 2106948 h 2106948"/>
                  <a:gd name="connsiteX3" fmla="*/ 733425 w 1516358"/>
                  <a:gd name="connsiteY3" fmla="*/ 0 h 2106948"/>
                  <a:gd name="connsiteX0" fmla="*/ 1131584 w 1914517"/>
                  <a:gd name="connsiteY0" fmla="*/ 0 h 2106948"/>
                  <a:gd name="connsiteX1" fmla="*/ 0 w 1914517"/>
                  <a:gd name="connsiteY1" fmla="*/ 1544958 h 2106948"/>
                  <a:gd name="connsiteX2" fmla="*/ 1914517 w 1914517"/>
                  <a:gd name="connsiteY2" fmla="*/ 2106948 h 2106948"/>
                  <a:gd name="connsiteX3" fmla="*/ 1131584 w 1914517"/>
                  <a:gd name="connsiteY3" fmla="*/ 0 h 2106948"/>
                  <a:gd name="connsiteX0" fmla="*/ 1131584 w 2228851"/>
                  <a:gd name="connsiteY0" fmla="*/ 0 h 1544958"/>
                  <a:gd name="connsiteX1" fmla="*/ 0 w 2228851"/>
                  <a:gd name="connsiteY1" fmla="*/ 1544958 h 1544958"/>
                  <a:gd name="connsiteX2" fmla="*/ 2228851 w 2228851"/>
                  <a:gd name="connsiteY2" fmla="*/ 1432596 h 1544958"/>
                  <a:gd name="connsiteX3" fmla="*/ 1131584 w 2228851"/>
                  <a:gd name="connsiteY3" fmla="*/ 0 h 1544958"/>
                  <a:gd name="connsiteX0" fmla="*/ 1131584 w 2228851"/>
                  <a:gd name="connsiteY0" fmla="*/ 0 h 1516383"/>
                  <a:gd name="connsiteX1" fmla="*/ 0 w 2228851"/>
                  <a:gd name="connsiteY1" fmla="*/ 1516383 h 1516383"/>
                  <a:gd name="connsiteX2" fmla="*/ 2228851 w 2228851"/>
                  <a:gd name="connsiteY2" fmla="*/ 1432596 h 1516383"/>
                  <a:gd name="connsiteX3" fmla="*/ 1131584 w 2228851"/>
                  <a:gd name="connsiteY3" fmla="*/ 0 h 1516383"/>
                  <a:gd name="connsiteX0" fmla="*/ 0 w 1792592"/>
                  <a:gd name="connsiteY0" fmla="*/ 723900 h 2156496"/>
                  <a:gd name="connsiteX1" fmla="*/ 1792592 w 1792592"/>
                  <a:gd name="connsiteY1" fmla="*/ 0 h 2156496"/>
                  <a:gd name="connsiteX2" fmla="*/ 1097267 w 1792592"/>
                  <a:gd name="connsiteY2" fmla="*/ 2156496 h 2156496"/>
                  <a:gd name="connsiteX3" fmla="*/ 0 w 1792592"/>
                  <a:gd name="connsiteY3" fmla="*/ 723900 h 2156496"/>
                  <a:gd name="connsiteX0" fmla="*/ 0 w 1774750"/>
                  <a:gd name="connsiteY0" fmla="*/ 710518 h 2143114"/>
                  <a:gd name="connsiteX1" fmla="*/ 1774750 w 1774750"/>
                  <a:gd name="connsiteY1" fmla="*/ 0 h 2143114"/>
                  <a:gd name="connsiteX2" fmla="*/ 1097267 w 1774750"/>
                  <a:gd name="connsiteY2" fmla="*/ 2143114 h 2143114"/>
                  <a:gd name="connsiteX3" fmla="*/ 0 w 1774750"/>
                  <a:gd name="connsiteY3" fmla="*/ 710518 h 2143114"/>
                  <a:gd name="connsiteX0" fmla="*/ 1097267 w 1774750"/>
                  <a:gd name="connsiteY0" fmla="*/ 2143114 h 2211865"/>
                  <a:gd name="connsiteX1" fmla="*/ 0 w 1774750"/>
                  <a:gd name="connsiteY1" fmla="*/ 710518 h 2211865"/>
                  <a:gd name="connsiteX2" fmla="*/ 1774750 w 1774750"/>
                  <a:gd name="connsiteY2" fmla="*/ 0 h 2211865"/>
                  <a:gd name="connsiteX3" fmla="*/ 1167818 w 1774750"/>
                  <a:gd name="connsiteY3" fmla="*/ 2211865 h 2211865"/>
                  <a:gd name="connsiteX0" fmla="*/ 1097267 w 1774750"/>
                  <a:gd name="connsiteY0" fmla="*/ 2143114 h 2143114"/>
                  <a:gd name="connsiteX1" fmla="*/ 0 w 1774750"/>
                  <a:gd name="connsiteY1" fmla="*/ 710518 h 2143114"/>
                  <a:gd name="connsiteX2" fmla="*/ 1774750 w 1774750"/>
                  <a:gd name="connsiteY2" fmla="*/ 0 h 2143114"/>
                  <a:gd name="connsiteX3" fmla="*/ 1094444 w 1774750"/>
                  <a:gd name="connsiteY3" fmla="*/ 2139554 h 2143114"/>
                  <a:gd name="connsiteX0" fmla="*/ 1097267 w 1774750"/>
                  <a:gd name="connsiteY0" fmla="*/ 2143114 h 2143114"/>
                  <a:gd name="connsiteX1" fmla="*/ 0 w 1774750"/>
                  <a:gd name="connsiteY1" fmla="*/ 710518 h 2143114"/>
                  <a:gd name="connsiteX2" fmla="*/ 1774750 w 1774750"/>
                  <a:gd name="connsiteY2" fmla="*/ 0 h 2143114"/>
                  <a:gd name="connsiteX3" fmla="*/ 1229117 w 1774750"/>
                  <a:gd name="connsiteY3" fmla="*/ 1715988 h 2143114"/>
                  <a:gd name="connsiteX0" fmla="*/ 1097267 w 1774750"/>
                  <a:gd name="connsiteY0" fmla="*/ 2143114 h 2143114"/>
                  <a:gd name="connsiteX1" fmla="*/ 1127359 w 1774750"/>
                  <a:gd name="connsiteY1" fmla="*/ 1925990 h 2143114"/>
                  <a:gd name="connsiteX2" fmla="*/ 0 w 1774750"/>
                  <a:gd name="connsiteY2" fmla="*/ 710518 h 2143114"/>
                  <a:gd name="connsiteX3" fmla="*/ 1774750 w 1774750"/>
                  <a:gd name="connsiteY3" fmla="*/ 0 h 2143114"/>
                  <a:gd name="connsiteX4" fmla="*/ 1229117 w 1774750"/>
                  <a:gd name="connsiteY4" fmla="*/ 1715988 h 2143114"/>
                  <a:gd name="connsiteX0" fmla="*/ 1097267 w 1774750"/>
                  <a:gd name="connsiteY0" fmla="*/ 2143114 h 2143114"/>
                  <a:gd name="connsiteX1" fmla="*/ 0 w 1774750"/>
                  <a:gd name="connsiteY1" fmla="*/ 710518 h 2143114"/>
                  <a:gd name="connsiteX2" fmla="*/ 1774750 w 1774750"/>
                  <a:gd name="connsiteY2" fmla="*/ 0 h 2143114"/>
                  <a:gd name="connsiteX3" fmla="*/ 1229117 w 1774750"/>
                  <a:gd name="connsiteY3" fmla="*/ 1715988 h 2143114"/>
                  <a:gd name="connsiteX0" fmla="*/ 0 w 677483"/>
                  <a:gd name="connsiteY0" fmla="*/ 2143114 h 2143114"/>
                  <a:gd name="connsiteX1" fmla="*/ 677483 w 677483"/>
                  <a:gd name="connsiteY1" fmla="*/ 0 h 2143114"/>
                  <a:gd name="connsiteX2" fmla="*/ 131850 w 677483"/>
                  <a:gd name="connsiteY2" fmla="*/ 1715988 h 2143114"/>
                  <a:gd name="connsiteX0" fmla="*/ 0 w 835025"/>
                  <a:gd name="connsiteY0" fmla="*/ 2121227 h 2121227"/>
                  <a:gd name="connsiteX1" fmla="*/ 793683 w 835025"/>
                  <a:gd name="connsiteY1" fmla="*/ 57891 h 2121227"/>
                  <a:gd name="connsiteX2" fmla="*/ 248050 w 835025"/>
                  <a:gd name="connsiteY2" fmla="*/ 1773879 h 2121227"/>
                  <a:gd name="connsiteX0" fmla="*/ 545633 w 586975"/>
                  <a:gd name="connsiteY0" fmla="*/ 57891 h 1773879"/>
                  <a:gd name="connsiteX1" fmla="*/ 0 w 586975"/>
                  <a:gd name="connsiteY1" fmla="*/ 1773879 h 1773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6975" h="1773879">
                    <a:moveTo>
                      <a:pt x="545633" y="57891"/>
                    </a:moveTo>
                    <a:cubicBezTo>
                      <a:pt x="586975" y="0"/>
                      <a:pt x="0" y="1773879"/>
                      <a:pt x="0" y="1773879"/>
                    </a:cubicBezTo>
                  </a:path>
                </a:pathLst>
              </a:cu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4" name="Freeform 123"/>
              <p:cNvSpPr/>
              <p:nvPr/>
            </p:nvSpPr>
            <p:spPr bwMode="gray">
              <a:xfrm>
                <a:off x="6463183" y="2531922"/>
                <a:ext cx="643141" cy="1632538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2133600 w 2133600"/>
                  <a:gd name="connsiteY0" fmla="*/ 0 h 1678293"/>
                  <a:gd name="connsiteX1" fmla="*/ 0 w 2133600"/>
                  <a:gd name="connsiteY1" fmla="*/ 1116318 h 1678293"/>
                  <a:gd name="connsiteX2" fmla="*/ 1943100 w 2133600"/>
                  <a:gd name="connsiteY2" fmla="*/ 1678293 h 1678293"/>
                  <a:gd name="connsiteX3" fmla="*/ 2133600 w 2133600"/>
                  <a:gd name="connsiteY3" fmla="*/ 0 h 1678293"/>
                  <a:gd name="connsiteX0" fmla="*/ 981075 w 981075"/>
                  <a:gd name="connsiteY0" fmla="*/ 0 h 1678293"/>
                  <a:gd name="connsiteX1" fmla="*/ 0 w 981075"/>
                  <a:gd name="connsiteY1" fmla="*/ 1344918 h 1678293"/>
                  <a:gd name="connsiteX2" fmla="*/ 790575 w 981075"/>
                  <a:gd name="connsiteY2" fmla="*/ 1678293 h 1678293"/>
                  <a:gd name="connsiteX3" fmla="*/ 981075 w 981075"/>
                  <a:gd name="connsiteY3" fmla="*/ 0 h 1678293"/>
                  <a:gd name="connsiteX0" fmla="*/ 981075 w 1821158"/>
                  <a:gd name="connsiteY0" fmla="*/ 0 h 2164098"/>
                  <a:gd name="connsiteX1" fmla="*/ 0 w 1821158"/>
                  <a:gd name="connsiteY1" fmla="*/ 1344918 h 2164098"/>
                  <a:gd name="connsiteX2" fmla="*/ 1821158 w 1821158"/>
                  <a:gd name="connsiteY2" fmla="*/ 2164098 h 2164098"/>
                  <a:gd name="connsiteX3" fmla="*/ 981075 w 1821158"/>
                  <a:gd name="connsiteY3" fmla="*/ 0 h 2164098"/>
                  <a:gd name="connsiteX0" fmla="*/ 704850 w 1544933"/>
                  <a:gd name="connsiteY0" fmla="*/ 0 h 2164098"/>
                  <a:gd name="connsiteX1" fmla="*/ 0 w 1544933"/>
                  <a:gd name="connsiteY1" fmla="*/ 1325868 h 2164098"/>
                  <a:gd name="connsiteX2" fmla="*/ 1544933 w 1544933"/>
                  <a:gd name="connsiteY2" fmla="*/ 2164098 h 2164098"/>
                  <a:gd name="connsiteX3" fmla="*/ 704850 w 1544933"/>
                  <a:gd name="connsiteY3" fmla="*/ 0 h 2164098"/>
                  <a:gd name="connsiteX0" fmla="*/ 723900 w 1563983"/>
                  <a:gd name="connsiteY0" fmla="*/ 0 h 2164098"/>
                  <a:gd name="connsiteX1" fmla="*/ 0 w 1563983"/>
                  <a:gd name="connsiteY1" fmla="*/ 1278243 h 2164098"/>
                  <a:gd name="connsiteX2" fmla="*/ 1563983 w 1563983"/>
                  <a:gd name="connsiteY2" fmla="*/ 2164098 h 2164098"/>
                  <a:gd name="connsiteX3" fmla="*/ 723900 w 1563983"/>
                  <a:gd name="connsiteY3" fmla="*/ 0 h 2164098"/>
                  <a:gd name="connsiteX0" fmla="*/ 733425 w 1573508"/>
                  <a:gd name="connsiteY0" fmla="*/ 0 h 2164098"/>
                  <a:gd name="connsiteX1" fmla="*/ 0 w 1573508"/>
                  <a:gd name="connsiteY1" fmla="*/ 1316343 h 2164098"/>
                  <a:gd name="connsiteX2" fmla="*/ 1573508 w 1573508"/>
                  <a:gd name="connsiteY2" fmla="*/ 2164098 h 2164098"/>
                  <a:gd name="connsiteX3" fmla="*/ 733425 w 1573508"/>
                  <a:gd name="connsiteY3" fmla="*/ 0 h 2164098"/>
                  <a:gd name="connsiteX0" fmla="*/ 733425 w 1573508"/>
                  <a:gd name="connsiteY0" fmla="*/ 0 h 2135523"/>
                  <a:gd name="connsiteX1" fmla="*/ 0 w 1573508"/>
                  <a:gd name="connsiteY1" fmla="*/ 1316343 h 2135523"/>
                  <a:gd name="connsiteX2" fmla="*/ 1573508 w 1573508"/>
                  <a:gd name="connsiteY2" fmla="*/ 2135523 h 2135523"/>
                  <a:gd name="connsiteX3" fmla="*/ 733425 w 1573508"/>
                  <a:gd name="connsiteY3" fmla="*/ 0 h 2135523"/>
                  <a:gd name="connsiteX0" fmla="*/ 733425 w 1516358"/>
                  <a:gd name="connsiteY0" fmla="*/ 0 h 2106948"/>
                  <a:gd name="connsiteX1" fmla="*/ 0 w 1516358"/>
                  <a:gd name="connsiteY1" fmla="*/ 1316343 h 2106948"/>
                  <a:gd name="connsiteX2" fmla="*/ 1516358 w 1516358"/>
                  <a:gd name="connsiteY2" fmla="*/ 2106948 h 2106948"/>
                  <a:gd name="connsiteX3" fmla="*/ 733425 w 1516358"/>
                  <a:gd name="connsiteY3" fmla="*/ 0 h 2106948"/>
                  <a:gd name="connsiteX0" fmla="*/ 1131584 w 1914517"/>
                  <a:gd name="connsiteY0" fmla="*/ 0 h 2106948"/>
                  <a:gd name="connsiteX1" fmla="*/ 0 w 1914517"/>
                  <a:gd name="connsiteY1" fmla="*/ 1544958 h 2106948"/>
                  <a:gd name="connsiteX2" fmla="*/ 1914517 w 1914517"/>
                  <a:gd name="connsiteY2" fmla="*/ 2106948 h 2106948"/>
                  <a:gd name="connsiteX3" fmla="*/ 1131584 w 1914517"/>
                  <a:gd name="connsiteY3" fmla="*/ 0 h 2106948"/>
                  <a:gd name="connsiteX0" fmla="*/ 1131584 w 2228851"/>
                  <a:gd name="connsiteY0" fmla="*/ 0 h 1544958"/>
                  <a:gd name="connsiteX1" fmla="*/ 0 w 2228851"/>
                  <a:gd name="connsiteY1" fmla="*/ 1544958 h 1544958"/>
                  <a:gd name="connsiteX2" fmla="*/ 2228851 w 2228851"/>
                  <a:gd name="connsiteY2" fmla="*/ 1432596 h 1544958"/>
                  <a:gd name="connsiteX3" fmla="*/ 1131584 w 2228851"/>
                  <a:gd name="connsiteY3" fmla="*/ 0 h 1544958"/>
                  <a:gd name="connsiteX0" fmla="*/ 1131584 w 2228851"/>
                  <a:gd name="connsiteY0" fmla="*/ 0 h 1516383"/>
                  <a:gd name="connsiteX1" fmla="*/ 0 w 2228851"/>
                  <a:gd name="connsiteY1" fmla="*/ 1516383 h 1516383"/>
                  <a:gd name="connsiteX2" fmla="*/ 2228851 w 2228851"/>
                  <a:gd name="connsiteY2" fmla="*/ 1432596 h 1516383"/>
                  <a:gd name="connsiteX3" fmla="*/ 1131584 w 2228851"/>
                  <a:gd name="connsiteY3" fmla="*/ 0 h 1516383"/>
                  <a:gd name="connsiteX0" fmla="*/ 0 w 1792592"/>
                  <a:gd name="connsiteY0" fmla="*/ 723900 h 2156496"/>
                  <a:gd name="connsiteX1" fmla="*/ 1792592 w 1792592"/>
                  <a:gd name="connsiteY1" fmla="*/ 0 h 2156496"/>
                  <a:gd name="connsiteX2" fmla="*/ 1097267 w 1792592"/>
                  <a:gd name="connsiteY2" fmla="*/ 2156496 h 2156496"/>
                  <a:gd name="connsiteX3" fmla="*/ 0 w 1792592"/>
                  <a:gd name="connsiteY3" fmla="*/ 723900 h 2156496"/>
                  <a:gd name="connsiteX0" fmla="*/ 1302783 w 1302783"/>
                  <a:gd name="connsiteY0" fmla="*/ 1338379 h 2156496"/>
                  <a:gd name="connsiteX1" fmla="*/ 695325 w 1302783"/>
                  <a:gd name="connsiteY1" fmla="*/ 0 h 2156496"/>
                  <a:gd name="connsiteX2" fmla="*/ 0 w 1302783"/>
                  <a:gd name="connsiteY2" fmla="*/ 2156496 h 2156496"/>
                  <a:gd name="connsiteX3" fmla="*/ 1302783 w 1302783"/>
                  <a:gd name="connsiteY3" fmla="*/ 1338379 h 2156496"/>
                  <a:gd name="connsiteX0" fmla="*/ 1293862 w 1293862"/>
                  <a:gd name="connsiteY0" fmla="*/ 1338379 h 2134194"/>
                  <a:gd name="connsiteX1" fmla="*/ 686404 w 1293862"/>
                  <a:gd name="connsiteY1" fmla="*/ 0 h 2134194"/>
                  <a:gd name="connsiteX2" fmla="*/ 0 w 1293862"/>
                  <a:gd name="connsiteY2" fmla="*/ 2134194 h 2134194"/>
                  <a:gd name="connsiteX3" fmla="*/ 1293862 w 1293862"/>
                  <a:gd name="connsiteY3" fmla="*/ 1338379 h 2134194"/>
                  <a:gd name="connsiteX0" fmla="*/ 607458 w 643141"/>
                  <a:gd name="connsiteY0" fmla="*/ 1632538 h 1632538"/>
                  <a:gd name="connsiteX1" fmla="*/ 0 w 643141"/>
                  <a:gd name="connsiteY1" fmla="*/ 294159 h 1632538"/>
                  <a:gd name="connsiteX2" fmla="*/ 643141 w 643141"/>
                  <a:gd name="connsiteY2" fmla="*/ 0 h 1632538"/>
                  <a:gd name="connsiteX3" fmla="*/ 607458 w 643141"/>
                  <a:gd name="connsiteY3" fmla="*/ 1632538 h 163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141" h="1632538">
                    <a:moveTo>
                      <a:pt x="607458" y="1632538"/>
                    </a:moveTo>
                    <a:lnTo>
                      <a:pt x="0" y="294159"/>
                    </a:lnTo>
                    <a:lnTo>
                      <a:pt x="643141" y="0"/>
                    </a:lnTo>
                    <a:lnTo>
                      <a:pt x="607458" y="1632538"/>
                    </a:lnTo>
                    <a:close/>
                  </a:path>
                </a:pathLst>
              </a:custGeom>
              <a:noFill/>
              <a:ln>
                <a:solidFill>
                  <a:schemeClr val="accent3">
                    <a:lumMod val="7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5" name="Freeform 124"/>
              <p:cNvSpPr/>
              <p:nvPr/>
            </p:nvSpPr>
            <p:spPr bwMode="gray">
              <a:xfrm>
                <a:off x="6794190" y="4163586"/>
                <a:ext cx="275569" cy="374218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2133600 w 2133600"/>
                  <a:gd name="connsiteY0" fmla="*/ 0 h 1678293"/>
                  <a:gd name="connsiteX1" fmla="*/ 0 w 2133600"/>
                  <a:gd name="connsiteY1" fmla="*/ 1116318 h 1678293"/>
                  <a:gd name="connsiteX2" fmla="*/ 1943100 w 2133600"/>
                  <a:gd name="connsiteY2" fmla="*/ 1678293 h 1678293"/>
                  <a:gd name="connsiteX3" fmla="*/ 2133600 w 2133600"/>
                  <a:gd name="connsiteY3" fmla="*/ 0 h 1678293"/>
                  <a:gd name="connsiteX0" fmla="*/ 981075 w 981075"/>
                  <a:gd name="connsiteY0" fmla="*/ 0 h 1678293"/>
                  <a:gd name="connsiteX1" fmla="*/ 0 w 981075"/>
                  <a:gd name="connsiteY1" fmla="*/ 1344918 h 1678293"/>
                  <a:gd name="connsiteX2" fmla="*/ 790575 w 981075"/>
                  <a:gd name="connsiteY2" fmla="*/ 1678293 h 1678293"/>
                  <a:gd name="connsiteX3" fmla="*/ 981075 w 981075"/>
                  <a:gd name="connsiteY3" fmla="*/ 0 h 1678293"/>
                  <a:gd name="connsiteX0" fmla="*/ 981075 w 1821158"/>
                  <a:gd name="connsiteY0" fmla="*/ 0 h 2164098"/>
                  <a:gd name="connsiteX1" fmla="*/ 0 w 1821158"/>
                  <a:gd name="connsiteY1" fmla="*/ 1344918 h 2164098"/>
                  <a:gd name="connsiteX2" fmla="*/ 1821158 w 1821158"/>
                  <a:gd name="connsiteY2" fmla="*/ 2164098 h 2164098"/>
                  <a:gd name="connsiteX3" fmla="*/ 981075 w 1821158"/>
                  <a:gd name="connsiteY3" fmla="*/ 0 h 2164098"/>
                  <a:gd name="connsiteX0" fmla="*/ 704850 w 1544933"/>
                  <a:gd name="connsiteY0" fmla="*/ 0 h 2164098"/>
                  <a:gd name="connsiteX1" fmla="*/ 0 w 1544933"/>
                  <a:gd name="connsiteY1" fmla="*/ 1325868 h 2164098"/>
                  <a:gd name="connsiteX2" fmla="*/ 1544933 w 1544933"/>
                  <a:gd name="connsiteY2" fmla="*/ 2164098 h 2164098"/>
                  <a:gd name="connsiteX3" fmla="*/ 704850 w 1544933"/>
                  <a:gd name="connsiteY3" fmla="*/ 0 h 2164098"/>
                  <a:gd name="connsiteX0" fmla="*/ 723900 w 1563983"/>
                  <a:gd name="connsiteY0" fmla="*/ 0 h 2164098"/>
                  <a:gd name="connsiteX1" fmla="*/ 0 w 1563983"/>
                  <a:gd name="connsiteY1" fmla="*/ 1278243 h 2164098"/>
                  <a:gd name="connsiteX2" fmla="*/ 1563983 w 1563983"/>
                  <a:gd name="connsiteY2" fmla="*/ 2164098 h 2164098"/>
                  <a:gd name="connsiteX3" fmla="*/ 723900 w 1563983"/>
                  <a:gd name="connsiteY3" fmla="*/ 0 h 2164098"/>
                  <a:gd name="connsiteX0" fmla="*/ 733425 w 1573508"/>
                  <a:gd name="connsiteY0" fmla="*/ 0 h 2164098"/>
                  <a:gd name="connsiteX1" fmla="*/ 0 w 1573508"/>
                  <a:gd name="connsiteY1" fmla="*/ 1316343 h 2164098"/>
                  <a:gd name="connsiteX2" fmla="*/ 1573508 w 1573508"/>
                  <a:gd name="connsiteY2" fmla="*/ 2164098 h 2164098"/>
                  <a:gd name="connsiteX3" fmla="*/ 733425 w 1573508"/>
                  <a:gd name="connsiteY3" fmla="*/ 0 h 2164098"/>
                  <a:gd name="connsiteX0" fmla="*/ 733425 w 1573508"/>
                  <a:gd name="connsiteY0" fmla="*/ 0 h 2135523"/>
                  <a:gd name="connsiteX1" fmla="*/ 0 w 1573508"/>
                  <a:gd name="connsiteY1" fmla="*/ 1316343 h 2135523"/>
                  <a:gd name="connsiteX2" fmla="*/ 1573508 w 1573508"/>
                  <a:gd name="connsiteY2" fmla="*/ 2135523 h 2135523"/>
                  <a:gd name="connsiteX3" fmla="*/ 733425 w 1573508"/>
                  <a:gd name="connsiteY3" fmla="*/ 0 h 2135523"/>
                  <a:gd name="connsiteX0" fmla="*/ 733425 w 1516358"/>
                  <a:gd name="connsiteY0" fmla="*/ 0 h 2106948"/>
                  <a:gd name="connsiteX1" fmla="*/ 0 w 1516358"/>
                  <a:gd name="connsiteY1" fmla="*/ 1316343 h 2106948"/>
                  <a:gd name="connsiteX2" fmla="*/ 1516358 w 1516358"/>
                  <a:gd name="connsiteY2" fmla="*/ 2106948 h 2106948"/>
                  <a:gd name="connsiteX3" fmla="*/ 733425 w 1516358"/>
                  <a:gd name="connsiteY3" fmla="*/ 0 h 2106948"/>
                  <a:gd name="connsiteX0" fmla="*/ 1131584 w 1914517"/>
                  <a:gd name="connsiteY0" fmla="*/ 0 h 2106948"/>
                  <a:gd name="connsiteX1" fmla="*/ 0 w 1914517"/>
                  <a:gd name="connsiteY1" fmla="*/ 1544958 h 2106948"/>
                  <a:gd name="connsiteX2" fmla="*/ 1914517 w 1914517"/>
                  <a:gd name="connsiteY2" fmla="*/ 2106948 h 2106948"/>
                  <a:gd name="connsiteX3" fmla="*/ 1131584 w 1914517"/>
                  <a:gd name="connsiteY3" fmla="*/ 0 h 2106948"/>
                  <a:gd name="connsiteX0" fmla="*/ 1131584 w 2228851"/>
                  <a:gd name="connsiteY0" fmla="*/ 0 h 1544958"/>
                  <a:gd name="connsiteX1" fmla="*/ 0 w 2228851"/>
                  <a:gd name="connsiteY1" fmla="*/ 1544958 h 1544958"/>
                  <a:gd name="connsiteX2" fmla="*/ 2228851 w 2228851"/>
                  <a:gd name="connsiteY2" fmla="*/ 1432596 h 1544958"/>
                  <a:gd name="connsiteX3" fmla="*/ 1131584 w 2228851"/>
                  <a:gd name="connsiteY3" fmla="*/ 0 h 1544958"/>
                  <a:gd name="connsiteX0" fmla="*/ 1131584 w 2228851"/>
                  <a:gd name="connsiteY0" fmla="*/ 0 h 1516383"/>
                  <a:gd name="connsiteX1" fmla="*/ 0 w 2228851"/>
                  <a:gd name="connsiteY1" fmla="*/ 1516383 h 1516383"/>
                  <a:gd name="connsiteX2" fmla="*/ 2228851 w 2228851"/>
                  <a:gd name="connsiteY2" fmla="*/ 1432596 h 1516383"/>
                  <a:gd name="connsiteX3" fmla="*/ 1131584 w 2228851"/>
                  <a:gd name="connsiteY3" fmla="*/ 0 h 1516383"/>
                  <a:gd name="connsiteX0" fmla="*/ 0 w 1792592"/>
                  <a:gd name="connsiteY0" fmla="*/ 723900 h 2156496"/>
                  <a:gd name="connsiteX1" fmla="*/ 1792592 w 1792592"/>
                  <a:gd name="connsiteY1" fmla="*/ 0 h 2156496"/>
                  <a:gd name="connsiteX2" fmla="*/ 1097267 w 1792592"/>
                  <a:gd name="connsiteY2" fmla="*/ 2156496 h 2156496"/>
                  <a:gd name="connsiteX3" fmla="*/ 0 w 1792592"/>
                  <a:gd name="connsiteY3" fmla="*/ 723900 h 2156496"/>
                  <a:gd name="connsiteX0" fmla="*/ 1302783 w 1302783"/>
                  <a:gd name="connsiteY0" fmla="*/ 1338379 h 2156496"/>
                  <a:gd name="connsiteX1" fmla="*/ 695325 w 1302783"/>
                  <a:gd name="connsiteY1" fmla="*/ 0 h 2156496"/>
                  <a:gd name="connsiteX2" fmla="*/ 0 w 1302783"/>
                  <a:gd name="connsiteY2" fmla="*/ 2156496 h 2156496"/>
                  <a:gd name="connsiteX3" fmla="*/ 1302783 w 1302783"/>
                  <a:gd name="connsiteY3" fmla="*/ 1338379 h 2156496"/>
                  <a:gd name="connsiteX0" fmla="*/ 1293862 w 1293862"/>
                  <a:gd name="connsiteY0" fmla="*/ 1338379 h 2134194"/>
                  <a:gd name="connsiteX1" fmla="*/ 686404 w 1293862"/>
                  <a:gd name="connsiteY1" fmla="*/ 0 h 2134194"/>
                  <a:gd name="connsiteX2" fmla="*/ 0 w 1293862"/>
                  <a:gd name="connsiteY2" fmla="*/ 2134194 h 2134194"/>
                  <a:gd name="connsiteX3" fmla="*/ 1293862 w 1293862"/>
                  <a:gd name="connsiteY3" fmla="*/ 1338379 h 2134194"/>
                  <a:gd name="connsiteX0" fmla="*/ 1293862 w 1293862"/>
                  <a:gd name="connsiteY0" fmla="*/ 0 h 1367354"/>
                  <a:gd name="connsiteX1" fmla="*/ 282625 w 1293862"/>
                  <a:gd name="connsiteY1" fmla="*/ 1367354 h 1367354"/>
                  <a:gd name="connsiteX2" fmla="*/ 0 w 1293862"/>
                  <a:gd name="connsiteY2" fmla="*/ 795815 h 1367354"/>
                  <a:gd name="connsiteX3" fmla="*/ 1293862 w 1293862"/>
                  <a:gd name="connsiteY3" fmla="*/ 0 h 1367354"/>
                  <a:gd name="connsiteX0" fmla="*/ 0 w 1293862"/>
                  <a:gd name="connsiteY0" fmla="*/ 795815 h 1367354"/>
                  <a:gd name="connsiteX1" fmla="*/ 1293862 w 1293862"/>
                  <a:gd name="connsiteY1" fmla="*/ 0 h 1367354"/>
                  <a:gd name="connsiteX2" fmla="*/ 282625 w 1293862"/>
                  <a:gd name="connsiteY2" fmla="*/ 1367354 h 1367354"/>
                  <a:gd name="connsiteX3" fmla="*/ 70551 w 1293862"/>
                  <a:gd name="connsiteY3" fmla="*/ 864566 h 1367354"/>
                  <a:gd name="connsiteX0" fmla="*/ 0 w 1293862"/>
                  <a:gd name="connsiteY0" fmla="*/ 795815 h 1367354"/>
                  <a:gd name="connsiteX1" fmla="*/ 1293862 w 1293862"/>
                  <a:gd name="connsiteY1" fmla="*/ 0 h 1367354"/>
                  <a:gd name="connsiteX2" fmla="*/ 282625 w 1293862"/>
                  <a:gd name="connsiteY2" fmla="*/ 1367354 h 1367354"/>
                  <a:gd name="connsiteX0" fmla="*/ 0 w 1293862"/>
                  <a:gd name="connsiteY0" fmla="*/ 795815 h 795815"/>
                  <a:gd name="connsiteX1" fmla="*/ 1293862 w 1293862"/>
                  <a:gd name="connsiteY1" fmla="*/ 0 h 795815"/>
                  <a:gd name="connsiteX2" fmla="*/ 1018293 w 1293862"/>
                  <a:gd name="connsiteY2" fmla="*/ 374218 h 795815"/>
                  <a:gd name="connsiteX0" fmla="*/ 275569 w 275569"/>
                  <a:gd name="connsiteY0" fmla="*/ 0 h 374218"/>
                  <a:gd name="connsiteX1" fmla="*/ 0 w 275569"/>
                  <a:gd name="connsiteY1" fmla="*/ 374218 h 374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69" h="374218">
                    <a:moveTo>
                      <a:pt x="275569" y="0"/>
                    </a:moveTo>
                    <a:lnTo>
                      <a:pt x="0" y="374218"/>
                    </a:lnTo>
                  </a:path>
                </a:pathLst>
              </a:custGeom>
              <a:noFill/>
              <a:ln>
                <a:solidFill>
                  <a:schemeClr val="accent3">
                    <a:lumMod val="7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6" name="Freeform 125"/>
              <p:cNvSpPr/>
              <p:nvPr/>
            </p:nvSpPr>
            <p:spPr bwMode="gray">
              <a:xfrm>
                <a:off x="3737044" y="684987"/>
                <a:ext cx="795021" cy="134840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1857486 w 1943100"/>
                  <a:gd name="connsiteY0" fmla="*/ 0 h 1962363"/>
                  <a:gd name="connsiteX1" fmla="*/ 0 w 1943100"/>
                  <a:gd name="connsiteY1" fmla="*/ 1400388 h 1962363"/>
                  <a:gd name="connsiteX2" fmla="*/ 1943100 w 1943100"/>
                  <a:gd name="connsiteY2" fmla="*/ 1962363 h 1962363"/>
                  <a:gd name="connsiteX3" fmla="*/ 1857486 w 1943100"/>
                  <a:gd name="connsiteY3" fmla="*/ 0 h 1962363"/>
                  <a:gd name="connsiteX0" fmla="*/ 1614414 w 1700028"/>
                  <a:gd name="connsiteY0" fmla="*/ 0 h 1962363"/>
                  <a:gd name="connsiteX1" fmla="*/ 0 w 1700028"/>
                  <a:gd name="connsiteY1" fmla="*/ 1295746 h 1962363"/>
                  <a:gd name="connsiteX2" fmla="*/ 1700028 w 1700028"/>
                  <a:gd name="connsiteY2" fmla="*/ 1962363 h 1962363"/>
                  <a:gd name="connsiteX3" fmla="*/ 1614414 w 1700028"/>
                  <a:gd name="connsiteY3" fmla="*/ 0 h 1962363"/>
                  <a:gd name="connsiteX0" fmla="*/ 1539696 w 1700028"/>
                  <a:gd name="connsiteY0" fmla="*/ 0 h 1985351"/>
                  <a:gd name="connsiteX1" fmla="*/ 0 w 1700028"/>
                  <a:gd name="connsiteY1" fmla="*/ 1318734 h 1985351"/>
                  <a:gd name="connsiteX2" fmla="*/ 1700028 w 1700028"/>
                  <a:gd name="connsiteY2" fmla="*/ 1985351 h 1985351"/>
                  <a:gd name="connsiteX3" fmla="*/ 1539696 w 1700028"/>
                  <a:gd name="connsiteY3" fmla="*/ 0 h 1985351"/>
                  <a:gd name="connsiteX0" fmla="*/ 1574207 w 1700028"/>
                  <a:gd name="connsiteY0" fmla="*/ 0 h 1993011"/>
                  <a:gd name="connsiteX1" fmla="*/ 0 w 1700028"/>
                  <a:gd name="connsiteY1" fmla="*/ 1326394 h 1993011"/>
                  <a:gd name="connsiteX2" fmla="*/ 1700028 w 1700028"/>
                  <a:gd name="connsiteY2" fmla="*/ 1993011 h 1993011"/>
                  <a:gd name="connsiteX3" fmla="*/ 1574207 w 1700028"/>
                  <a:gd name="connsiteY3" fmla="*/ 0 h 1993011"/>
                  <a:gd name="connsiteX0" fmla="*/ 1574207 w 1689354"/>
                  <a:gd name="connsiteY0" fmla="*/ 0 h 1993011"/>
                  <a:gd name="connsiteX1" fmla="*/ 0 w 1689354"/>
                  <a:gd name="connsiteY1" fmla="*/ 1326394 h 1993011"/>
                  <a:gd name="connsiteX2" fmla="*/ 1689354 w 1689354"/>
                  <a:gd name="connsiteY2" fmla="*/ 1993011 h 1993011"/>
                  <a:gd name="connsiteX3" fmla="*/ 1574207 w 1689354"/>
                  <a:gd name="connsiteY3" fmla="*/ 0 h 1993011"/>
                  <a:gd name="connsiteX0" fmla="*/ 1595555 w 1689354"/>
                  <a:gd name="connsiteY0" fmla="*/ 0 h 1993011"/>
                  <a:gd name="connsiteX1" fmla="*/ 0 w 1689354"/>
                  <a:gd name="connsiteY1" fmla="*/ 1326394 h 1993011"/>
                  <a:gd name="connsiteX2" fmla="*/ 1689354 w 1689354"/>
                  <a:gd name="connsiteY2" fmla="*/ 1993011 h 1993011"/>
                  <a:gd name="connsiteX3" fmla="*/ 1595555 w 1689354"/>
                  <a:gd name="connsiteY3" fmla="*/ 0 h 1993011"/>
                  <a:gd name="connsiteX0" fmla="*/ 1595555 w 1595555"/>
                  <a:gd name="connsiteY0" fmla="*/ 0 h 1326394"/>
                  <a:gd name="connsiteX1" fmla="*/ 0 w 1595555"/>
                  <a:gd name="connsiteY1" fmla="*/ 1326394 h 1326394"/>
                  <a:gd name="connsiteX2" fmla="*/ 653486 w 1595555"/>
                  <a:gd name="connsiteY2" fmla="*/ 352477 h 1326394"/>
                  <a:gd name="connsiteX3" fmla="*/ 1595555 w 1595555"/>
                  <a:gd name="connsiteY3" fmla="*/ 0 h 1326394"/>
                  <a:gd name="connsiteX0" fmla="*/ 653486 w 1595555"/>
                  <a:gd name="connsiteY0" fmla="*/ 352477 h 1326394"/>
                  <a:gd name="connsiteX1" fmla="*/ 1595555 w 1595555"/>
                  <a:gd name="connsiteY1" fmla="*/ 0 h 1326394"/>
                  <a:gd name="connsiteX2" fmla="*/ 0 w 1595555"/>
                  <a:gd name="connsiteY2" fmla="*/ 1326394 h 1326394"/>
                  <a:gd name="connsiteX3" fmla="*/ 724037 w 1595555"/>
                  <a:gd name="connsiteY3" fmla="*/ 500541 h 1326394"/>
                  <a:gd name="connsiteX0" fmla="*/ 653486 w 1595555"/>
                  <a:gd name="connsiteY0" fmla="*/ 352477 h 1326394"/>
                  <a:gd name="connsiteX1" fmla="*/ 1595555 w 1595555"/>
                  <a:gd name="connsiteY1" fmla="*/ 0 h 1326394"/>
                  <a:gd name="connsiteX2" fmla="*/ 0 w 1595555"/>
                  <a:gd name="connsiteY2" fmla="*/ 1326394 h 1326394"/>
                  <a:gd name="connsiteX0" fmla="*/ 825794 w 1595555"/>
                  <a:gd name="connsiteY0" fmla="*/ 290395 h 1326394"/>
                  <a:gd name="connsiteX1" fmla="*/ 1595555 w 1595555"/>
                  <a:gd name="connsiteY1" fmla="*/ 0 h 1326394"/>
                  <a:gd name="connsiteX2" fmla="*/ 0 w 1595555"/>
                  <a:gd name="connsiteY2" fmla="*/ 1326394 h 1326394"/>
                  <a:gd name="connsiteX0" fmla="*/ 825794 w 1595555"/>
                  <a:gd name="connsiteY0" fmla="*/ 290395 h 1326394"/>
                  <a:gd name="connsiteX1" fmla="*/ 795043 w 1595555"/>
                  <a:gd name="connsiteY1" fmla="*/ 307247 h 1326394"/>
                  <a:gd name="connsiteX2" fmla="*/ 1595555 w 1595555"/>
                  <a:gd name="connsiteY2" fmla="*/ 0 h 1326394"/>
                  <a:gd name="connsiteX3" fmla="*/ 0 w 1595555"/>
                  <a:gd name="connsiteY3" fmla="*/ 1326394 h 1326394"/>
                  <a:gd name="connsiteX0" fmla="*/ 30751 w 800512"/>
                  <a:gd name="connsiteY0" fmla="*/ 290395 h 307247"/>
                  <a:gd name="connsiteX1" fmla="*/ 0 w 800512"/>
                  <a:gd name="connsiteY1" fmla="*/ 307247 h 307247"/>
                  <a:gd name="connsiteX2" fmla="*/ 800512 w 800512"/>
                  <a:gd name="connsiteY2" fmla="*/ 0 h 307247"/>
                  <a:gd name="connsiteX0" fmla="*/ 0 w 769761"/>
                  <a:gd name="connsiteY0" fmla="*/ 290395 h 290396"/>
                  <a:gd name="connsiteX1" fmla="*/ 769761 w 769761"/>
                  <a:gd name="connsiteY1" fmla="*/ 0 h 290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761" h="290396">
                    <a:moveTo>
                      <a:pt x="0" y="290395"/>
                    </a:moveTo>
                    <a:lnTo>
                      <a:pt x="769761" y="0"/>
                    </a:lnTo>
                  </a:path>
                </a:pathLst>
              </a:custGeom>
              <a:noFill/>
              <a:ln>
                <a:solidFill>
                  <a:schemeClr val="accent3">
                    <a:lumMod val="75000"/>
                    <a:alpha val="90000"/>
                  </a:schemeClr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7" name="Freeform 126"/>
              <p:cNvSpPr/>
              <p:nvPr/>
            </p:nvSpPr>
            <p:spPr bwMode="gray">
              <a:xfrm>
                <a:off x="3739790" y="683131"/>
                <a:ext cx="881338" cy="925423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1857486 w 1943100"/>
                  <a:gd name="connsiteY0" fmla="*/ 0 h 1962363"/>
                  <a:gd name="connsiteX1" fmla="*/ 0 w 1943100"/>
                  <a:gd name="connsiteY1" fmla="*/ 1400388 h 1962363"/>
                  <a:gd name="connsiteX2" fmla="*/ 1943100 w 1943100"/>
                  <a:gd name="connsiteY2" fmla="*/ 1962363 h 1962363"/>
                  <a:gd name="connsiteX3" fmla="*/ 1857486 w 1943100"/>
                  <a:gd name="connsiteY3" fmla="*/ 0 h 1962363"/>
                  <a:gd name="connsiteX0" fmla="*/ 1614414 w 1700028"/>
                  <a:gd name="connsiteY0" fmla="*/ 0 h 1962363"/>
                  <a:gd name="connsiteX1" fmla="*/ 0 w 1700028"/>
                  <a:gd name="connsiteY1" fmla="*/ 1295746 h 1962363"/>
                  <a:gd name="connsiteX2" fmla="*/ 1700028 w 1700028"/>
                  <a:gd name="connsiteY2" fmla="*/ 1962363 h 1962363"/>
                  <a:gd name="connsiteX3" fmla="*/ 1614414 w 1700028"/>
                  <a:gd name="connsiteY3" fmla="*/ 0 h 1962363"/>
                  <a:gd name="connsiteX0" fmla="*/ 1539696 w 1700028"/>
                  <a:gd name="connsiteY0" fmla="*/ 0 h 1985351"/>
                  <a:gd name="connsiteX1" fmla="*/ 0 w 1700028"/>
                  <a:gd name="connsiteY1" fmla="*/ 1318734 h 1985351"/>
                  <a:gd name="connsiteX2" fmla="*/ 1700028 w 1700028"/>
                  <a:gd name="connsiteY2" fmla="*/ 1985351 h 1985351"/>
                  <a:gd name="connsiteX3" fmla="*/ 1539696 w 1700028"/>
                  <a:gd name="connsiteY3" fmla="*/ 0 h 1985351"/>
                  <a:gd name="connsiteX0" fmla="*/ 1574207 w 1700028"/>
                  <a:gd name="connsiteY0" fmla="*/ 0 h 1993011"/>
                  <a:gd name="connsiteX1" fmla="*/ 0 w 1700028"/>
                  <a:gd name="connsiteY1" fmla="*/ 1326394 h 1993011"/>
                  <a:gd name="connsiteX2" fmla="*/ 1700028 w 1700028"/>
                  <a:gd name="connsiteY2" fmla="*/ 1993011 h 1993011"/>
                  <a:gd name="connsiteX3" fmla="*/ 1574207 w 1700028"/>
                  <a:gd name="connsiteY3" fmla="*/ 0 h 1993011"/>
                  <a:gd name="connsiteX0" fmla="*/ 1574207 w 1689354"/>
                  <a:gd name="connsiteY0" fmla="*/ 0 h 1993011"/>
                  <a:gd name="connsiteX1" fmla="*/ 0 w 1689354"/>
                  <a:gd name="connsiteY1" fmla="*/ 1326394 h 1993011"/>
                  <a:gd name="connsiteX2" fmla="*/ 1689354 w 1689354"/>
                  <a:gd name="connsiteY2" fmla="*/ 1993011 h 1993011"/>
                  <a:gd name="connsiteX3" fmla="*/ 1574207 w 1689354"/>
                  <a:gd name="connsiteY3" fmla="*/ 0 h 1993011"/>
                  <a:gd name="connsiteX0" fmla="*/ 1595555 w 1689354"/>
                  <a:gd name="connsiteY0" fmla="*/ 0 h 1993011"/>
                  <a:gd name="connsiteX1" fmla="*/ 0 w 1689354"/>
                  <a:gd name="connsiteY1" fmla="*/ 1326394 h 1993011"/>
                  <a:gd name="connsiteX2" fmla="*/ 1689354 w 1689354"/>
                  <a:gd name="connsiteY2" fmla="*/ 1993011 h 1993011"/>
                  <a:gd name="connsiteX3" fmla="*/ 1595555 w 1689354"/>
                  <a:gd name="connsiteY3" fmla="*/ 0 h 1993011"/>
                  <a:gd name="connsiteX0" fmla="*/ 0 w 1689354"/>
                  <a:gd name="connsiteY0" fmla="*/ 1326394 h 1993011"/>
                  <a:gd name="connsiteX1" fmla="*/ 1689354 w 1689354"/>
                  <a:gd name="connsiteY1" fmla="*/ 1993011 h 1993011"/>
                  <a:gd name="connsiteX2" fmla="*/ 1595555 w 1689354"/>
                  <a:gd name="connsiteY2" fmla="*/ 0 h 1993011"/>
                  <a:gd name="connsiteX3" fmla="*/ 70551 w 1689354"/>
                  <a:gd name="connsiteY3" fmla="*/ 1474458 h 1993011"/>
                  <a:gd name="connsiteX0" fmla="*/ 0 w 1689354"/>
                  <a:gd name="connsiteY0" fmla="*/ 1326394 h 1993011"/>
                  <a:gd name="connsiteX1" fmla="*/ 1689354 w 1689354"/>
                  <a:gd name="connsiteY1" fmla="*/ 1993011 h 1993011"/>
                  <a:gd name="connsiteX2" fmla="*/ 1595555 w 1689354"/>
                  <a:gd name="connsiteY2" fmla="*/ 0 h 1993011"/>
                  <a:gd name="connsiteX3" fmla="*/ 16954 w 1689354"/>
                  <a:gd name="connsiteY3" fmla="*/ 1318842 h 1993011"/>
                  <a:gd name="connsiteX0" fmla="*/ 0 w 1689354"/>
                  <a:gd name="connsiteY0" fmla="*/ 1326394 h 1993011"/>
                  <a:gd name="connsiteX1" fmla="*/ 1689354 w 1689354"/>
                  <a:gd name="connsiteY1" fmla="*/ 1993011 h 1993011"/>
                  <a:gd name="connsiteX2" fmla="*/ 1595555 w 1689354"/>
                  <a:gd name="connsiteY2" fmla="*/ 0 h 1993011"/>
                  <a:gd name="connsiteX3" fmla="*/ 810312 w 1689354"/>
                  <a:gd name="connsiteY3" fmla="*/ 650539 h 1993011"/>
                  <a:gd name="connsiteX0" fmla="*/ 0 w 881338"/>
                  <a:gd name="connsiteY0" fmla="*/ 1642883 h 1993011"/>
                  <a:gd name="connsiteX1" fmla="*/ 881338 w 881338"/>
                  <a:gd name="connsiteY1" fmla="*/ 1993011 h 1993011"/>
                  <a:gd name="connsiteX2" fmla="*/ 787539 w 881338"/>
                  <a:gd name="connsiteY2" fmla="*/ 0 h 1993011"/>
                  <a:gd name="connsiteX3" fmla="*/ 2296 w 881338"/>
                  <a:gd name="connsiteY3" fmla="*/ 650539 h 199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338" h="1993011">
                    <a:moveTo>
                      <a:pt x="0" y="1642883"/>
                    </a:moveTo>
                    <a:lnTo>
                      <a:pt x="881338" y="1993011"/>
                    </a:lnTo>
                    <a:lnTo>
                      <a:pt x="787539" y="0"/>
                    </a:lnTo>
                    <a:lnTo>
                      <a:pt x="2296" y="650539"/>
                    </a:lnTo>
                  </a:path>
                </a:pathLst>
              </a:custGeom>
              <a:noFill/>
              <a:ln w="34925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135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8" name="Freeform 127"/>
              <p:cNvSpPr/>
              <p:nvPr/>
            </p:nvSpPr>
            <p:spPr bwMode="gray">
              <a:xfrm rot="19795885">
                <a:off x="6554295" y="1124651"/>
                <a:ext cx="169861" cy="1561011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912636 w 1943100"/>
                  <a:gd name="connsiteY0" fmla="*/ 0 h 2261771"/>
                  <a:gd name="connsiteX1" fmla="*/ 0 w 1943100"/>
                  <a:gd name="connsiteY1" fmla="*/ 1699796 h 2261771"/>
                  <a:gd name="connsiteX2" fmla="*/ 1943100 w 1943100"/>
                  <a:gd name="connsiteY2" fmla="*/ 2261771 h 2261771"/>
                  <a:gd name="connsiteX3" fmla="*/ 912636 w 1943100"/>
                  <a:gd name="connsiteY3" fmla="*/ 0 h 2261771"/>
                  <a:gd name="connsiteX0" fmla="*/ 912636 w 1893693"/>
                  <a:gd name="connsiteY0" fmla="*/ 0 h 1984424"/>
                  <a:gd name="connsiteX1" fmla="*/ 0 w 1893693"/>
                  <a:gd name="connsiteY1" fmla="*/ 1699796 h 1984424"/>
                  <a:gd name="connsiteX2" fmla="*/ 1893693 w 1893693"/>
                  <a:gd name="connsiteY2" fmla="*/ 1984424 h 1984424"/>
                  <a:gd name="connsiteX3" fmla="*/ 912636 w 1893693"/>
                  <a:gd name="connsiteY3" fmla="*/ 0 h 1984424"/>
                  <a:gd name="connsiteX0" fmla="*/ 912636 w 1890222"/>
                  <a:gd name="connsiteY0" fmla="*/ 0 h 1971408"/>
                  <a:gd name="connsiteX1" fmla="*/ 0 w 1890222"/>
                  <a:gd name="connsiteY1" fmla="*/ 1699796 h 1971408"/>
                  <a:gd name="connsiteX2" fmla="*/ 1890222 w 1890222"/>
                  <a:gd name="connsiteY2" fmla="*/ 1971408 h 1971408"/>
                  <a:gd name="connsiteX3" fmla="*/ 912636 w 1890222"/>
                  <a:gd name="connsiteY3" fmla="*/ 0 h 1971408"/>
                  <a:gd name="connsiteX0" fmla="*/ 515330 w 1890222"/>
                  <a:gd name="connsiteY0" fmla="*/ 0 h 1741403"/>
                  <a:gd name="connsiteX1" fmla="*/ 0 w 1890222"/>
                  <a:gd name="connsiteY1" fmla="*/ 1469791 h 1741403"/>
                  <a:gd name="connsiteX2" fmla="*/ 1890222 w 1890222"/>
                  <a:gd name="connsiteY2" fmla="*/ 1741403 h 1741403"/>
                  <a:gd name="connsiteX3" fmla="*/ 515330 w 1890222"/>
                  <a:gd name="connsiteY3" fmla="*/ 0 h 1741403"/>
                  <a:gd name="connsiteX0" fmla="*/ 515330 w 706832"/>
                  <a:gd name="connsiteY0" fmla="*/ 0 h 1544938"/>
                  <a:gd name="connsiteX1" fmla="*/ 0 w 706832"/>
                  <a:gd name="connsiteY1" fmla="*/ 1469791 h 1544938"/>
                  <a:gd name="connsiteX2" fmla="*/ 706832 w 706832"/>
                  <a:gd name="connsiteY2" fmla="*/ 1544938 h 1544938"/>
                  <a:gd name="connsiteX3" fmla="*/ 515330 w 706832"/>
                  <a:gd name="connsiteY3" fmla="*/ 0 h 1544938"/>
                  <a:gd name="connsiteX0" fmla="*/ 500259 w 706832"/>
                  <a:gd name="connsiteY0" fmla="*/ 0 h 1611221"/>
                  <a:gd name="connsiteX1" fmla="*/ 0 w 706832"/>
                  <a:gd name="connsiteY1" fmla="*/ 1536074 h 1611221"/>
                  <a:gd name="connsiteX2" fmla="*/ 706832 w 706832"/>
                  <a:gd name="connsiteY2" fmla="*/ 1611221 h 1611221"/>
                  <a:gd name="connsiteX3" fmla="*/ 500259 w 706832"/>
                  <a:gd name="connsiteY3" fmla="*/ 0 h 1611221"/>
                  <a:gd name="connsiteX0" fmla="*/ 518735 w 706832"/>
                  <a:gd name="connsiteY0" fmla="*/ 0 h 1600525"/>
                  <a:gd name="connsiteX1" fmla="*/ 0 w 706832"/>
                  <a:gd name="connsiteY1" fmla="*/ 1525378 h 1600525"/>
                  <a:gd name="connsiteX2" fmla="*/ 706832 w 706832"/>
                  <a:gd name="connsiteY2" fmla="*/ 1600525 h 1600525"/>
                  <a:gd name="connsiteX3" fmla="*/ 518735 w 706832"/>
                  <a:gd name="connsiteY3" fmla="*/ 0 h 1600525"/>
                  <a:gd name="connsiteX0" fmla="*/ 536971 w 706832"/>
                  <a:gd name="connsiteY0" fmla="*/ 0 h 1561011"/>
                  <a:gd name="connsiteX1" fmla="*/ 0 w 706832"/>
                  <a:gd name="connsiteY1" fmla="*/ 1485864 h 1561011"/>
                  <a:gd name="connsiteX2" fmla="*/ 706832 w 706832"/>
                  <a:gd name="connsiteY2" fmla="*/ 1561011 h 1561011"/>
                  <a:gd name="connsiteX3" fmla="*/ 536971 w 706832"/>
                  <a:gd name="connsiteY3" fmla="*/ 0 h 1561011"/>
                  <a:gd name="connsiteX0" fmla="*/ 0 w 169861"/>
                  <a:gd name="connsiteY0" fmla="*/ 0 h 1561011"/>
                  <a:gd name="connsiteX1" fmla="*/ 164094 w 169861"/>
                  <a:gd name="connsiteY1" fmla="*/ 680392 h 1561011"/>
                  <a:gd name="connsiteX2" fmla="*/ 169861 w 169861"/>
                  <a:gd name="connsiteY2" fmla="*/ 1561011 h 1561011"/>
                  <a:gd name="connsiteX3" fmla="*/ 0 w 169861"/>
                  <a:gd name="connsiteY3" fmla="*/ 0 h 1561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861" h="1561011">
                    <a:moveTo>
                      <a:pt x="0" y="0"/>
                    </a:moveTo>
                    <a:lnTo>
                      <a:pt x="164094" y="680392"/>
                    </a:lnTo>
                    <a:cubicBezTo>
                      <a:pt x="166016" y="973932"/>
                      <a:pt x="167939" y="1267471"/>
                      <a:pt x="169861" y="1561011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9" name="Freeform 128"/>
              <p:cNvSpPr/>
              <p:nvPr/>
            </p:nvSpPr>
            <p:spPr bwMode="gray">
              <a:xfrm rot="19795885">
                <a:off x="6055318" y="1261134"/>
                <a:ext cx="706832" cy="1561011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912636 w 1943100"/>
                  <a:gd name="connsiteY0" fmla="*/ 0 h 2261771"/>
                  <a:gd name="connsiteX1" fmla="*/ 0 w 1943100"/>
                  <a:gd name="connsiteY1" fmla="*/ 1699796 h 2261771"/>
                  <a:gd name="connsiteX2" fmla="*/ 1943100 w 1943100"/>
                  <a:gd name="connsiteY2" fmla="*/ 2261771 h 2261771"/>
                  <a:gd name="connsiteX3" fmla="*/ 912636 w 1943100"/>
                  <a:gd name="connsiteY3" fmla="*/ 0 h 2261771"/>
                  <a:gd name="connsiteX0" fmla="*/ 912636 w 1893693"/>
                  <a:gd name="connsiteY0" fmla="*/ 0 h 1984424"/>
                  <a:gd name="connsiteX1" fmla="*/ 0 w 1893693"/>
                  <a:gd name="connsiteY1" fmla="*/ 1699796 h 1984424"/>
                  <a:gd name="connsiteX2" fmla="*/ 1893693 w 1893693"/>
                  <a:gd name="connsiteY2" fmla="*/ 1984424 h 1984424"/>
                  <a:gd name="connsiteX3" fmla="*/ 912636 w 1893693"/>
                  <a:gd name="connsiteY3" fmla="*/ 0 h 1984424"/>
                  <a:gd name="connsiteX0" fmla="*/ 912636 w 1890222"/>
                  <a:gd name="connsiteY0" fmla="*/ 0 h 1971408"/>
                  <a:gd name="connsiteX1" fmla="*/ 0 w 1890222"/>
                  <a:gd name="connsiteY1" fmla="*/ 1699796 h 1971408"/>
                  <a:gd name="connsiteX2" fmla="*/ 1890222 w 1890222"/>
                  <a:gd name="connsiteY2" fmla="*/ 1971408 h 1971408"/>
                  <a:gd name="connsiteX3" fmla="*/ 912636 w 1890222"/>
                  <a:gd name="connsiteY3" fmla="*/ 0 h 1971408"/>
                  <a:gd name="connsiteX0" fmla="*/ 515330 w 1890222"/>
                  <a:gd name="connsiteY0" fmla="*/ 0 h 1741403"/>
                  <a:gd name="connsiteX1" fmla="*/ 0 w 1890222"/>
                  <a:gd name="connsiteY1" fmla="*/ 1469791 h 1741403"/>
                  <a:gd name="connsiteX2" fmla="*/ 1890222 w 1890222"/>
                  <a:gd name="connsiteY2" fmla="*/ 1741403 h 1741403"/>
                  <a:gd name="connsiteX3" fmla="*/ 515330 w 1890222"/>
                  <a:gd name="connsiteY3" fmla="*/ 0 h 1741403"/>
                  <a:gd name="connsiteX0" fmla="*/ 515330 w 706832"/>
                  <a:gd name="connsiteY0" fmla="*/ 0 h 1544938"/>
                  <a:gd name="connsiteX1" fmla="*/ 0 w 706832"/>
                  <a:gd name="connsiteY1" fmla="*/ 1469791 h 1544938"/>
                  <a:gd name="connsiteX2" fmla="*/ 706832 w 706832"/>
                  <a:gd name="connsiteY2" fmla="*/ 1544938 h 1544938"/>
                  <a:gd name="connsiteX3" fmla="*/ 515330 w 706832"/>
                  <a:gd name="connsiteY3" fmla="*/ 0 h 1544938"/>
                  <a:gd name="connsiteX0" fmla="*/ 500259 w 706832"/>
                  <a:gd name="connsiteY0" fmla="*/ 0 h 1611221"/>
                  <a:gd name="connsiteX1" fmla="*/ 0 w 706832"/>
                  <a:gd name="connsiteY1" fmla="*/ 1536074 h 1611221"/>
                  <a:gd name="connsiteX2" fmla="*/ 706832 w 706832"/>
                  <a:gd name="connsiteY2" fmla="*/ 1611221 h 1611221"/>
                  <a:gd name="connsiteX3" fmla="*/ 500259 w 706832"/>
                  <a:gd name="connsiteY3" fmla="*/ 0 h 1611221"/>
                  <a:gd name="connsiteX0" fmla="*/ 518735 w 706832"/>
                  <a:gd name="connsiteY0" fmla="*/ 0 h 1600525"/>
                  <a:gd name="connsiteX1" fmla="*/ 0 w 706832"/>
                  <a:gd name="connsiteY1" fmla="*/ 1525378 h 1600525"/>
                  <a:gd name="connsiteX2" fmla="*/ 706832 w 706832"/>
                  <a:gd name="connsiteY2" fmla="*/ 1600525 h 1600525"/>
                  <a:gd name="connsiteX3" fmla="*/ 518735 w 706832"/>
                  <a:gd name="connsiteY3" fmla="*/ 0 h 1600525"/>
                  <a:gd name="connsiteX0" fmla="*/ 536971 w 706832"/>
                  <a:gd name="connsiteY0" fmla="*/ 0 h 1561011"/>
                  <a:gd name="connsiteX1" fmla="*/ 0 w 706832"/>
                  <a:gd name="connsiteY1" fmla="*/ 1485864 h 1561011"/>
                  <a:gd name="connsiteX2" fmla="*/ 706832 w 706832"/>
                  <a:gd name="connsiteY2" fmla="*/ 1561011 h 1561011"/>
                  <a:gd name="connsiteX3" fmla="*/ 536971 w 706832"/>
                  <a:gd name="connsiteY3" fmla="*/ 0 h 1561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832" h="1561011">
                    <a:moveTo>
                      <a:pt x="536971" y="0"/>
                    </a:moveTo>
                    <a:lnTo>
                      <a:pt x="0" y="1485864"/>
                    </a:lnTo>
                    <a:lnTo>
                      <a:pt x="706832" y="1561011"/>
                    </a:lnTo>
                    <a:lnTo>
                      <a:pt x="536971" y="0"/>
                    </a:lnTo>
                    <a:close/>
                  </a:path>
                </a:pathLst>
              </a:custGeom>
              <a:noFill/>
              <a:ln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210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0" name="Freeform 129"/>
              <p:cNvSpPr/>
              <p:nvPr/>
            </p:nvSpPr>
            <p:spPr bwMode="gray">
              <a:xfrm>
                <a:off x="4521835" y="676854"/>
                <a:ext cx="1643240" cy="585012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1857486 w 1943100"/>
                  <a:gd name="connsiteY0" fmla="*/ 0 h 1962363"/>
                  <a:gd name="connsiteX1" fmla="*/ 0 w 1943100"/>
                  <a:gd name="connsiteY1" fmla="*/ 1400388 h 1962363"/>
                  <a:gd name="connsiteX2" fmla="*/ 1943100 w 1943100"/>
                  <a:gd name="connsiteY2" fmla="*/ 1962363 h 1962363"/>
                  <a:gd name="connsiteX3" fmla="*/ 1857486 w 1943100"/>
                  <a:gd name="connsiteY3" fmla="*/ 0 h 1962363"/>
                  <a:gd name="connsiteX0" fmla="*/ 1614414 w 1700028"/>
                  <a:gd name="connsiteY0" fmla="*/ 0 h 1962363"/>
                  <a:gd name="connsiteX1" fmla="*/ 0 w 1700028"/>
                  <a:gd name="connsiteY1" fmla="*/ 1295746 h 1962363"/>
                  <a:gd name="connsiteX2" fmla="*/ 1700028 w 1700028"/>
                  <a:gd name="connsiteY2" fmla="*/ 1962363 h 1962363"/>
                  <a:gd name="connsiteX3" fmla="*/ 1614414 w 1700028"/>
                  <a:gd name="connsiteY3" fmla="*/ 0 h 1962363"/>
                  <a:gd name="connsiteX0" fmla="*/ 1539696 w 1700028"/>
                  <a:gd name="connsiteY0" fmla="*/ 0 h 1985351"/>
                  <a:gd name="connsiteX1" fmla="*/ 0 w 1700028"/>
                  <a:gd name="connsiteY1" fmla="*/ 1318734 h 1985351"/>
                  <a:gd name="connsiteX2" fmla="*/ 1700028 w 1700028"/>
                  <a:gd name="connsiteY2" fmla="*/ 1985351 h 1985351"/>
                  <a:gd name="connsiteX3" fmla="*/ 1539696 w 1700028"/>
                  <a:gd name="connsiteY3" fmla="*/ 0 h 1985351"/>
                  <a:gd name="connsiteX0" fmla="*/ 1574207 w 1700028"/>
                  <a:gd name="connsiteY0" fmla="*/ 0 h 1993011"/>
                  <a:gd name="connsiteX1" fmla="*/ 0 w 1700028"/>
                  <a:gd name="connsiteY1" fmla="*/ 1326394 h 1993011"/>
                  <a:gd name="connsiteX2" fmla="*/ 1700028 w 1700028"/>
                  <a:gd name="connsiteY2" fmla="*/ 1993011 h 1993011"/>
                  <a:gd name="connsiteX3" fmla="*/ 1574207 w 1700028"/>
                  <a:gd name="connsiteY3" fmla="*/ 0 h 1993011"/>
                  <a:gd name="connsiteX0" fmla="*/ 1574207 w 1689354"/>
                  <a:gd name="connsiteY0" fmla="*/ 0 h 1993011"/>
                  <a:gd name="connsiteX1" fmla="*/ 0 w 1689354"/>
                  <a:gd name="connsiteY1" fmla="*/ 1326394 h 1993011"/>
                  <a:gd name="connsiteX2" fmla="*/ 1689354 w 1689354"/>
                  <a:gd name="connsiteY2" fmla="*/ 1993011 h 1993011"/>
                  <a:gd name="connsiteX3" fmla="*/ 1574207 w 1689354"/>
                  <a:gd name="connsiteY3" fmla="*/ 0 h 1993011"/>
                  <a:gd name="connsiteX0" fmla="*/ 1595555 w 1689354"/>
                  <a:gd name="connsiteY0" fmla="*/ 0 h 1993011"/>
                  <a:gd name="connsiteX1" fmla="*/ 0 w 1689354"/>
                  <a:gd name="connsiteY1" fmla="*/ 1326394 h 1993011"/>
                  <a:gd name="connsiteX2" fmla="*/ 1689354 w 1689354"/>
                  <a:gd name="connsiteY2" fmla="*/ 1993011 h 1993011"/>
                  <a:gd name="connsiteX3" fmla="*/ 1595555 w 1689354"/>
                  <a:gd name="connsiteY3" fmla="*/ 0 h 1993011"/>
                  <a:gd name="connsiteX0" fmla="*/ 0 w 1531906"/>
                  <a:gd name="connsiteY0" fmla="*/ 0 h 1993011"/>
                  <a:gd name="connsiteX1" fmla="*/ 1531906 w 1531906"/>
                  <a:gd name="connsiteY1" fmla="*/ 1214802 h 1993011"/>
                  <a:gd name="connsiteX2" fmla="*/ 93799 w 1531906"/>
                  <a:gd name="connsiteY2" fmla="*/ 1993011 h 1993011"/>
                  <a:gd name="connsiteX3" fmla="*/ 0 w 1531906"/>
                  <a:gd name="connsiteY3" fmla="*/ 0 h 1993011"/>
                  <a:gd name="connsiteX0" fmla="*/ 0 w 1582755"/>
                  <a:gd name="connsiteY0" fmla="*/ 0 h 1993011"/>
                  <a:gd name="connsiteX1" fmla="*/ 1582755 w 1582755"/>
                  <a:gd name="connsiteY1" fmla="*/ 1229244 h 1993011"/>
                  <a:gd name="connsiteX2" fmla="*/ 93799 w 1582755"/>
                  <a:gd name="connsiteY2" fmla="*/ 1993011 h 1993011"/>
                  <a:gd name="connsiteX3" fmla="*/ 0 w 1582755"/>
                  <a:gd name="connsiteY3" fmla="*/ 0 h 1993011"/>
                  <a:gd name="connsiteX0" fmla="*/ 0 w 1643240"/>
                  <a:gd name="connsiteY0" fmla="*/ 0 h 1993011"/>
                  <a:gd name="connsiteX1" fmla="*/ 1643240 w 1643240"/>
                  <a:gd name="connsiteY1" fmla="*/ 1259895 h 1993011"/>
                  <a:gd name="connsiteX2" fmla="*/ 93799 w 1643240"/>
                  <a:gd name="connsiteY2" fmla="*/ 1993011 h 1993011"/>
                  <a:gd name="connsiteX3" fmla="*/ 0 w 1643240"/>
                  <a:gd name="connsiteY3" fmla="*/ 0 h 1993011"/>
                  <a:gd name="connsiteX0" fmla="*/ 0 w 1643240"/>
                  <a:gd name="connsiteY0" fmla="*/ 0 h 1259895"/>
                  <a:gd name="connsiteX1" fmla="*/ 1643240 w 1643240"/>
                  <a:gd name="connsiteY1" fmla="*/ 1259895 h 1259895"/>
                  <a:gd name="connsiteX2" fmla="*/ 766941 w 1643240"/>
                  <a:gd name="connsiteY2" fmla="*/ 326969 h 1259895"/>
                  <a:gd name="connsiteX3" fmla="*/ 0 w 1643240"/>
                  <a:gd name="connsiteY3" fmla="*/ 0 h 1259895"/>
                  <a:gd name="connsiteX0" fmla="*/ 0 w 1643240"/>
                  <a:gd name="connsiteY0" fmla="*/ 0 h 1259895"/>
                  <a:gd name="connsiteX1" fmla="*/ 1643240 w 1643240"/>
                  <a:gd name="connsiteY1" fmla="*/ 1259895 h 1259895"/>
                  <a:gd name="connsiteX2" fmla="*/ 795183 w 1643240"/>
                  <a:gd name="connsiteY2" fmla="*/ 370067 h 1259895"/>
                  <a:gd name="connsiteX3" fmla="*/ 0 w 1643240"/>
                  <a:gd name="connsiteY3" fmla="*/ 0 h 1259895"/>
                  <a:gd name="connsiteX0" fmla="*/ 0 w 1643240"/>
                  <a:gd name="connsiteY0" fmla="*/ 0 h 1259895"/>
                  <a:gd name="connsiteX1" fmla="*/ 1643240 w 1643240"/>
                  <a:gd name="connsiteY1" fmla="*/ 1259895 h 1259895"/>
                  <a:gd name="connsiteX2" fmla="*/ 845280 w 1643240"/>
                  <a:gd name="connsiteY2" fmla="*/ 394561 h 1259895"/>
                  <a:gd name="connsiteX3" fmla="*/ 0 w 1643240"/>
                  <a:gd name="connsiteY3" fmla="*/ 0 h 1259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240" h="1259895">
                    <a:moveTo>
                      <a:pt x="0" y="0"/>
                    </a:moveTo>
                    <a:lnTo>
                      <a:pt x="1643240" y="1259895"/>
                    </a:lnTo>
                    <a:lnTo>
                      <a:pt x="845280" y="3945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accent3">
                    <a:lumMod val="7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1" name="Freeform 130"/>
              <p:cNvSpPr/>
              <p:nvPr/>
            </p:nvSpPr>
            <p:spPr bwMode="gray">
              <a:xfrm>
                <a:off x="3927429" y="3529928"/>
                <a:ext cx="1524518" cy="1015377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2133600 w 2133600"/>
                  <a:gd name="connsiteY0" fmla="*/ 0 h 1678293"/>
                  <a:gd name="connsiteX1" fmla="*/ 0 w 2133600"/>
                  <a:gd name="connsiteY1" fmla="*/ 1116318 h 1678293"/>
                  <a:gd name="connsiteX2" fmla="*/ 1943100 w 2133600"/>
                  <a:gd name="connsiteY2" fmla="*/ 1678293 h 1678293"/>
                  <a:gd name="connsiteX3" fmla="*/ 2133600 w 2133600"/>
                  <a:gd name="connsiteY3" fmla="*/ 0 h 1678293"/>
                  <a:gd name="connsiteX0" fmla="*/ 981075 w 981075"/>
                  <a:gd name="connsiteY0" fmla="*/ 0 h 1678293"/>
                  <a:gd name="connsiteX1" fmla="*/ 0 w 981075"/>
                  <a:gd name="connsiteY1" fmla="*/ 1344918 h 1678293"/>
                  <a:gd name="connsiteX2" fmla="*/ 790575 w 981075"/>
                  <a:gd name="connsiteY2" fmla="*/ 1678293 h 1678293"/>
                  <a:gd name="connsiteX3" fmla="*/ 981075 w 981075"/>
                  <a:gd name="connsiteY3" fmla="*/ 0 h 1678293"/>
                  <a:gd name="connsiteX0" fmla="*/ 981075 w 1821158"/>
                  <a:gd name="connsiteY0" fmla="*/ 0 h 2164098"/>
                  <a:gd name="connsiteX1" fmla="*/ 0 w 1821158"/>
                  <a:gd name="connsiteY1" fmla="*/ 1344918 h 2164098"/>
                  <a:gd name="connsiteX2" fmla="*/ 1821158 w 1821158"/>
                  <a:gd name="connsiteY2" fmla="*/ 2164098 h 2164098"/>
                  <a:gd name="connsiteX3" fmla="*/ 981075 w 1821158"/>
                  <a:gd name="connsiteY3" fmla="*/ 0 h 2164098"/>
                  <a:gd name="connsiteX0" fmla="*/ 704850 w 1544933"/>
                  <a:gd name="connsiteY0" fmla="*/ 0 h 2164098"/>
                  <a:gd name="connsiteX1" fmla="*/ 0 w 1544933"/>
                  <a:gd name="connsiteY1" fmla="*/ 1325868 h 2164098"/>
                  <a:gd name="connsiteX2" fmla="*/ 1544933 w 1544933"/>
                  <a:gd name="connsiteY2" fmla="*/ 2164098 h 2164098"/>
                  <a:gd name="connsiteX3" fmla="*/ 704850 w 1544933"/>
                  <a:gd name="connsiteY3" fmla="*/ 0 h 2164098"/>
                  <a:gd name="connsiteX0" fmla="*/ 723900 w 1563983"/>
                  <a:gd name="connsiteY0" fmla="*/ 0 h 2164098"/>
                  <a:gd name="connsiteX1" fmla="*/ 0 w 1563983"/>
                  <a:gd name="connsiteY1" fmla="*/ 1278243 h 2164098"/>
                  <a:gd name="connsiteX2" fmla="*/ 1563983 w 1563983"/>
                  <a:gd name="connsiteY2" fmla="*/ 2164098 h 2164098"/>
                  <a:gd name="connsiteX3" fmla="*/ 723900 w 1563983"/>
                  <a:gd name="connsiteY3" fmla="*/ 0 h 2164098"/>
                  <a:gd name="connsiteX0" fmla="*/ 733425 w 1573508"/>
                  <a:gd name="connsiteY0" fmla="*/ 0 h 2164098"/>
                  <a:gd name="connsiteX1" fmla="*/ 0 w 1573508"/>
                  <a:gd name="connsiteY1" fmla="*/ 1316343 h 2164098"/>
                  <a:gd name="connsiteX2" fmla="*/ 1573508 w 1573508"/>
                  <a:gd name="connsiteY2" fmla="*/ 2164098 h 2164098"/>
                  <a:gd name="connsiteX3" fmla="*/ 733425 w 1573508"/>
                  <a:gd name="connsiteY3" fmla="*/ 0 h 2164098"/>
                  <a:gd name="connsiteX0" fmla="*/ 733425 w 1573508"/>
                  <a:gd name="connsiteY0" fmla="*/ 0 h 2135523"/>
                  <a:gd name="connsiteX1" fmla="*/ 0 w 1573508"/>
                  <a:gd name="connsiteY1" fmla="*/ 1316343 h 2135523"/>
                  <a:gd name="connsiteX2" fmla="*/ 1573508 w 1573508"/>
                  <a:gd name="connsiteY2" fmla="*/ 2135523 h 2135523"/>
                  <a:gd name="connsiteX3" fmla="*/ 733425 w 1573508"/>
                  <a:gd name="connsiteY3" fmla="*/ 0 h 2135523"/>
                  <a:gd name="connsiteX0" fmla="*/ 733425 w 1516358"/>
                  <a:gd name="connsiteY0" fmla="*/ 0 h 2106948"/>
                  <a:gd name="connsiteX1" fmla="*/ 0 w 1516358"/>
                  <a:gd name="connsiteY1" fmla="*/ 1316343 h 2106948"/>
                  <a:gd name="connsiteX2" fmla="*/ 1516358 w 1516358"/>
                  <a:gd name="connsiteY2" fmla="*/ 2106948 h 2106948"/>
                  <a:gd name="connsiteX3" fmla="*/ 733425 w 1516358"/>
                  <a:gd name="connsiteY3" fmla="*/ 0 h 2106948"/>
                  <a:gd name="connsiteX0" fmla="*/ 1131584 w 1914517"/>
                  <a:gd name="connsiteY0" fmla="*/ 0 h 2106948"/>
                  <a:gd name="connsiteX1" fmla="*/ 0 w 1914517"/>
                  <a:gd name="connsiteY1" fmla="*/ 1544958 h 2106948"/>
                  <a:gd name="connsiteX2" fmla="*/ 1914517 w 1914517"/>
                  <a:gd name="connsiteY2" fmla="*/ 2106948 h 2106948"/>
                  <a:gd name="connsiteX3" fmla="*/ 1131584 w 1914517"/>
                  <a:gd name="connsiteY3" fmla="*/ 0 h 2106948"/>
                  <a:gd name="connsiteX0" fmla="*/ 1131584 w 2228851"/>
                  <a:gd name="connsiteY0" fmla="*/ 0 h 1544958"/>
                  <a:gd name="connsiteX1" fmla="*/ 0 w 2228851"/>
                  <a:gd name="connsiteY1" fmla="*/ 1544958 h 1544958"/>
                  <a:gd name="connsiteX2" fmla="*/ 2228851 w 2228851"/>
                  <a:gd name="connsiteY2" fmla="*/ 1432596 h 1544958"/>
                  <a:gd name="connsiteX3" fmla="*/ 1131584 w 2228851"/>
                  <a:gd name="connsiteY3" fmla="*/ 0 h 1544958"/>
                  <a:gd name="connsiteX0" fmla="*/ 1131584 w 2228851"/>
                  <a:gd name="connsiteY0" fmla="*/ 0 h 1516383"/>
                  <a:gd name="connsiteX1" fmla="*/ 0 w 2228851"/>
                  <a:gd name="connsiteY1" fmla="*/ 1516383 h 1516383"/>
                  <a:gd name="connsiteX2" fmla="*/ 2228851 w 2228851"/>
                  <a:gd name="connsiteY2" fmla="*/ 1432596 h 1516383"/>
                  <a:gd name="connsiteX3" fmla="*/ 1131584 w 2228851"/>
                  <a:gd name="connsiteY3" fmla="*/ 0 h 1516383"/>
                  <a:gd name="connsiteX0" fmla="*/ 1131584 w 2228851"/>
                  <a:gd name="connsiteY0" fmla="*/ 0 h 1516383"/>
                  <a:gd name="connsiteX1" fmla="*/ 0 w 2228851"/>
                  <a:gd name="connsiteY1" fmla="*/ 1516383 h 1516383"/>
                  <a:gd name="connsiteX2" fmla="*/ 1126297 w 2228851"/>
                  <a:gd name="connsiteY2" fmla="*/ 1472884 h 1516383"/>
                  <a:gd name="connsiteX3" fmla="*/ 2228851 w 2228851"/>
                  <a:gd name="connsiteY3" fmla="*/ 1432596 h 1516383"/>
                  <a:gd name="connsiteX4" fmla="*/ 1131584 w 2228851"/>
                  <a:gd name="connsiteY4" fmla="*/ 0 h 1516383"/>
                  <a:gd name="connsiteX0" fmla="*/ 1126297 w 2228851"/>
                  <a:gd name="connsiteY0" fmla="*/ 1472884 h 1541635"/>
                  <a:gd name="connsiteX1" fmla="*/ 2228851 w 2228851"/>
                  <a:gd name="connsiteY1" fmla="*/ 1432596 h 1541635"/>
                  <a:gd name="connsiteX2" fmla="*/ 1131584 w 2228851"/>
                  <a:gd name="connsiteY2" fmla="*/ 0 h 1541635"/>
                  <a:gd name="connsiteX3" fmla="*/ 0 w 2228851"/>
                  <a:gd name="connsiteY3" fmla="*/ 1516383 h 1541635"/>
                  <a:gd name="connsiteX4" fmla="*/ 1196848 w 2228851"/>
                  <a:gd name="connsiteY4" fmla="*/ 1541635 h 1541635"/>
                  <a:gd name="connsiteX0" fmla="*/ 1126297 w 2228851"/>
                  <a:gd name="connsiteY0" fmla="*/ 1472884 h 1516383"/>
                  <a:gd name="connsiteX1" fmla="*/ 2228851 w 2228851"/>
                  <a:gd name="connsiteY1" fmla="*/ 1432596 h 1516383"/>
                  <a:gd name="connsiteX2" fmla="*/ 1131584 w 2228851"/>
                  <a:gd name="connsiteY2" fmla="*/ 0 h 1516383"/>
                  <a:gd name="connsiteX3" fmla="*/ 0 w 2228851"/>
                  <a:gd name="connsiteY3" fmla="*/ 1516383 h 1516383"/>
                  <a:gd name="connsiteX0" fmla="*/ 2228851 w 2228851"/>
                  <a:gd name="connsiteY0" fmla="*/ 1432596 h 1516383"/>
                  <a:gd name="connsiteX1" fmla="*/ 1131584 w 2228851"/>
                  <a:gd name="connsiteY1" fmla="*/ 0 h 1516383"/>
                  <a:gd name="connsiteX2" fmla="*/ 0 w 2228851"/>
                  <a:gd name="connsiteY2" fmla="*/ 1516383 h 1516383"/>
                  <a:gd name="connsiteX0" fmla="*/ 1854245 w 1854245"/>
                  <a:gd name="connsiteY0" fmla="*/ 1432596 h 1432596"/>
                  <a:gd name="connsiteX1" fmla="*/ 756978 w 1854245"/>
                  <a:gd name="connsiteY1" fmla="*/ 0 h 1432596"/>
                  <a:gd name="connsiteX2" fmla="*/ 0 w 1854245"/>
                  <a:gd name="connsiteY2" fmla="*/ 1015377 h 1432596"/>
                  <a:gd name="connsiteX0" fmla="*/ 1854245 w 1854245"/>
                  <a:gd name="connsiteY0" fmla="*/ 1432596 h 1432596"/>
                  <a:gd name="connsiteX1" fmla="*/ 1524518 w 1854245"/>
                  <a:gd name="connsiteY1" fmla="*/ 1003163 h 1432596"/>
                  <a:gd name="connsiteX2" fmla="*/ 756978 w 1854245"/>
                  <a:gd name="connsiteY2" fmla="*/ 0 h 1432596"/>
                  <a:gd name="connsiteX3" fmla="*/ 0 w 1854245"/>
                  <a:gd name="connsiteY3" fmla="*/ 1015377 h 1432596"/>
                  <a:gd name="connsiteX0" fmla="*/ 1559941 w 1559941"/>
                  <a:gd name="connsiteY0" fmla="*/ 1451703 h 1451703"/>
                  <a:gd name="connsiteX1" fmla="*/ 1524518 w 1559941"/>
                  <a:gd name="connsiteY1" fmla="*/ 1003163 h 1451703"/>
                  <a:gd name="connsiteX2" fmla="*/ 756978 w 1559941"/>
                  <a:gd name="connsiteY2" fmla="*/ 0 h 1451703"/>
                  <a:gd name="connsiteX3" fmla="*/ 0 w 1559941"/>
                  <a:gd name="connsiteY3" fmla="*/ 1015377 h 1451703"/>
                  <a:gd name="connsiteX0" fmla="*/ 1524518 w 1524518"/>
                  <a:gd name="connsiteY0" fmla="*/ 1003163 h 1015377"/>
                  <a:gd name="connsiteX1" fmla="*/ 756978 w 1524518"/>
                  <a:gd name="connsiteY1" fmla="*/ 0 h 1015377"/>
                  <a:gd name="connsiteX2" fmla="*/ 0 w 1524518"/>
                  <a:gd name="connsiteY2" fmla="*/ 1015377 h 1015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4518" h="1015377">
                    <a:moveTo>
                      <a:pt x="1524518" y="1003163"/>
                    </a:moveTo>
                    <a:lnTo>
                      <a:pt x="756978" y="0"/>
                    </a:lnTo>
                    <a:lnTo>
                      <a:pt x="0" y="1015377"/>
                    </a:lnTo>
                  </a:path>
                </a:pathLst>
              </a:custGeom>
              <a:noFill/>
              <a:ln w="57150">
                <a:gradFill flip="none" rotWithShape="1">
                  <a:gsLst>
                    <a:gs pos="46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2" name="Freeform 131"/>
              <p:cNvSpPr/>
              <p:nvPr/>
            </p:nvSpPr>
            <p:spPr bwMode="gray">
              <a:xfrm>
                <a:off x="4529850" y="680554"/>
                <a:ext cx="1643240" cy="925423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1857486 w 1943100"/>
                  <a:gd name="connsiteY0" fmla="*/ 0 h 1962363"/>
                  <a:gd name="connsiteX1" fmla="*/ 0 w 1943100"/>
                  <a:gd name="connsiteY1" fmla="*/ 1400388 h 1962363"/>
                  <a:gd name="connsiteX2" fmla="*/ 1943100 w 1943100"/>
                  <a:gd name="connsiteY2" fmla="*/ 1962363 h 1962363"/>
                  <a:gd name="connsiteX3" fmla="*/ 1857486 w 1943100"/>
                  <a:gd name="connsiteY3" fmla="*/ 0 h 1962363"/>
                  <a:gd name="connsiteX0" fmla="*/ 1614414 w 1700028"/>
                  <a:gd name="connsiteY0" fmla="*/ 0 h 1962363"/>
                  <a:gd name="connsiteX1" fmla="*/ 0 w 1700028"/>
                  <a:gd name="connsiteY1" fmla="*/ 1295746 h 1962363"/>
                  <a:gd name="connsiteX2" fmla="*/ 1700028 w 1700028"/>
                  <a:gd name="connsiteY2" fmla="*/ 1962363 h 1962363"/>
                  <a:gd name="connsiteX3" fmla="*/ 1614414 w 1700028"/>
                  <a:gd name="connsiteY3" fmla="*/ 0 h 1962363"/>
                  <a:gd name="connsiteX0" fmla="*/ 1539696 w 1700028"/>
                  <a:gd name="connsiteY0" fmla="*/ 0 h 1985351"/>
                  <a:gd name="connsiteX1" fmla="*/ 0 w 1700028"/>
                  <a:gd name="connsiteY1" fmla="*/ 1318734 h 1985351"/>
                  <a:gd name="connsiteX2" fmla="*/ 1700028 w 1700028"/>
                  <a:gd name="connsiteY2" fmla="*/ 1985351 h 1985351"/>
                  <a:gd name="connsiteX3" fmla="*/ 1539696 w 1700028"/>
                  <a:gd name="connsiteY3" fmla="*/ 0 h 1985351"/>
                  <a:gd name="connsiteX0" fmla="*/ 1574207 w 1700028"/>
                  <a:gd name="connsiteY0" fmla="*/ 0 h 1993011"/>
                  <a:gd name="connsiteX1" fmla="*/ 0 w 1700028"/>
                  <a:gd name="connsiteY1" fmla="*/ 1326394 h 1993011"/>
                  <a:gd name="connsiteX2" fmla="*/ 1700028 w 1700028"/>
                  <a:gd name="connsiteY2" fmla="*/ 1993011 h 1993011"/>
                  <a:gd name="connsiteX3" fmla="*/ 1574207 w 1700028"/>
                  <a:gd name="connsiteY3" fmla="*/ 0 h 1993011"/>
                  <a:gd name="connsiteX0" fmla="*/ 1574207 w 1689354"/>
                  <a:gd name="connsiteY0" fmla="*/ 0 h 1993011"/>
                  <a:gd name="connsiteX1" fmla="*/ 0 w 1689354"/>
                  <a:gd name="connsiteY1" fmla="*/ 1326394 h 1993011"/>
                  <a:gd name="connsiteX2" fmla="*/ 1689354 w 1689354"/>
                  <a:gd name="connsiteY2" fmla="*/ 1993011 h 1993011"/>
                  <a:gd name="connsiteX3" fmla="*/ 1574207 w 1689354"/>
                  <a:gd name="connsiteY3" fmla="*/ 0 h 1993011"/>
                  <a:gd name="connsiteX0" fmla="*/ 1595555 w 1689354"/>
                  <a:gd name="connsiteY0" fmla="*/ 0 h 1993011"/>
                  <a:gd name="connsiteX1" fmla="*/ 0 w 1689354"/>
                  <a:gd name="connsiteY1" fmla="*/ 1326394 h 1993011"/>
                  <a:gd name="connsiteX2" fmla="*/ 1689354 w 1689354"/>
                  <a:gd name="connsiteY2" fmla="*/ 1993011 h 1993011"/>
                  <a:gd name="connsiteX3" fmla="*/ 1595555 w 1689354"/>
                  <a:gd name="connsiteY3" fmla="*/ 0 h 1993011"/>
                  <a:gd name="connsiteX0" fmla="*/ 0 w 1531906"/>
                  <a:gd name="connsiteY0" fmla="*/ 0 h 1993011"/>
                  <a:gd name="connsiteX1" fmla="*/ 1531906 w 1531906"/>
                  <a:gd name="connsiteY1" fmla="*/ 1214802 h 1993011"/>
                  <a:gd name="connsiteX2" fmla="*/ 93799 w 1531906"/>
                  <a:gd name="connsiteY2" fmla="*/ 1993011 h 1993011"/>
                  <a:gd name="connsiteX3" fmla="*/ 0 w 1531906"/>
                  <a:gd name="connsiteY3" fmla="*/ 0 h 1993011"/>
                  <a:gd name="connsiteX0" fmla="*/ 0 w 1582755"/>
                  <a:gd name="connsiteY0" fmla="*/ 0 h 1993011"/>
                  <a:gd name="connsiteX1" fmla="*/ 1582755 w 1582755"/>
                  <a:gd name="connsiteY1" fmla="*/ 1229244 h 1993011"/>
                  <a:gd name="connsiteX2" fmla="*/ 93799 w 1582755"/>
                  <a:gd name="connsiteY2" fmla="*/ 1993011 h 1993011"/>
                  <a:gd name="connsiteX3" fmla="*/ 0 w 1582755"/>
                  <a:gd name="connsiteY3" fmla="*/ 0 h 1993011"/>
                  <a:gd name="connsiteX0" fmla="*/ 0 w 1643240"/>
                  <a:gd name="connsiteY0" fmla="*/ 0 h 1993011"/>
                  <a:gd name="connsiteX1" fmla="*/ 1643240 w 1643240"/>
                  <a:gd name="connsiteY1" fmla="*/ 1259895 h 1993011"/>
                  <a:gd name="connsiteX2" fmla="*/ 93799 w 1643240"/>
                  <a:gd name="connsiteY2" fmla="*/ 1993011 h 1993011"/>
                  <a:gd name="connsiteX3" fmla="*/ 0 w 1643240"/>
                  <a:gd name="connsiteY3" fmla="*/ 0 h 199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240" h="1993011">
                    <a:moveTo>
                      <a:pt x="0" y="0"/>
                    </a:moveTo>
                    <a:lnTo>
                      <a:pt x="1643240" y="1259895"/>
                    </a:lnTo>
                    <a:lnTo>
                      <a:pt x="93799" y="199301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189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3" name="Oval 112"/>
            <p:cNvSpPr/>
            <p:nvPr/>
          </p:nvSpPr>
          <p:spPr bwMode="gray">
            <a:xfrm>
              <a:off x="3959891" y="2749259"/>
              <a:ext cx="1411025" cy="13750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80000">
                  <a:schemeClr val="accent1"/>
                </a:gs>
                <a:gs pos="100000">
                  <a:schemeClr val="accent1"/>
                </a:gs>
              </a:gsLst>
            </a:gradFill>
            <a:scene3d>
              <a:camera prst="orthographicFront">
                <a:rot lat="0" lon="0" rev="0"/>
              </a:camera>
              <a:lightRig rig="balanced" dir="t">
                <a:rot lat="0" lon="0" rev="7200000"/>
              </a:lightRig>
            </a:scene3d>
            <a:sp3d>
              <a:bevelT w="952500" h="9525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 bwMode="gray">
            <a:xfrm>
              <a:off x="4282606" y="1285277"/>
              <a:ext cx="640080" cy="64008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80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444500" h="4445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 bwMode="gray">
            <a:xfrm>
              <a:off x="6079395" y="2531922"/>
              <a:ext cx="640080" cy="64008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80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444500" h="4445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 bwMode="gray">
            <a:xfrm>
              <a:off x="4328495" y="548451"/>
              <a:ext cx="365760" cy="36576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8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266700" h="2667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 bwMode="gray">
            <a:xfrm>
              <a:off x="6004177" y="1106776"/>
              <a:ext cx="365760" cy="36576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8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266700" h="2667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 bwMode="gray">
            <a:xfrm>
              <a:off x="6922178" y="2401296"/>
              <a:ext cx="365760" cy="36576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8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266700" h="2667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 bwMode="gray">
            <a:xfrm>
              <a:off x="6867537" y="4004375"/>
              <a:ext cx="365760" cy="36576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8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266700" h="2667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39" name="Group 160"/>
          <p:cNvGrpSpPr/>
          <p:nvPr/>
        </p:nvGrpSpPr>
        <p:grpSpPr bwMode="gray">
          <a:xfrm>
            <a:off x="4306564" y="4406906"/>
            <a:ext cx="583936" cy="490628"/>
            <a:chOff x="3067050" y="451243"/>
            <a:chExt cx="3009900" cy="3748057"/>
          </a:xfrm>
          <a:gradFill flip="none" rotWithShape="1">
            <a:gsLst>
              <a:gs pos="22000">
                <a:schemeClr val="accent4">
                  <a:lumMod val="20000"/>
                  <a:lumOff val="80000"/>
                </a:schemeClr>
              </a:gs>
              <a:gs pos="59000">
                <a:schemeClr val="accent4">
                  <a:lumMod val="60000"/>
                  <a:lumOff val="40000"/>
                </a:schemeClr>
              </a:gs>
              <a:gs pos="87000">
                <a:schemeClr val="accent4">
                  <a:lumMod val="75000"/>
                </a:schemeClr>
              </a:gs>
            </a:gsLst>
            <a:lin ang="189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0" name="Freeform 67"/>
            <p:cNvSpPr>
              <a:spLocks/>
            </p:cNvSpPr>
            <p:nvPr/>
          </p:nvSpPr>
          <p:spPr bwMode="gray">
            <a:xfrm>
              <a:off x="3573876" y="2702287"/>
              <a:ext cx="1822448" cy="1497013"/>
            </a:xfrm>
            <a:custGeom>
              <a:avLst/>
              <a:gdLst/>
              <a:ahLst/>
              <a:cxnLst>
                <a:cxn ang="0">
                  <a:pos x="484" y="256"/>
                </a:cxn>
                <a:cxn ang="0">
                  <a:pos x="0" y="256"/>
                </a:cxn>
                <a:cxn ang="0">
                  <a:pos x="242" y="0"/>
                </a:cxn>
                <a:cxn ang="0">
                  <a:pos x="484" y="256"/>
                </a:cxn>
              </a:cxnLst>
              <a:rect l="0" t="0" r="r" b="b"/>
              <a:pathLst>
                <a:path w="484" h="398">
                  <a:moveTo>
                    <a:pt x="484" y="256"/>
                  </a:moveTo>
                  <a:cubicBezTo>
                    <a:pt x="484" y="398"/>
                    <a:pt x="0" y="398"/>
                    <a:pt x="0" y="256"/>
                  </a:cubicBezTo>
                  <a:cubicBezTo>
                    <a:pt x="0" y="115"/>
                    <a:pt x="108" y="0"/>
                    <a:pt x="242" y="0"/>
                  </a:cubicBezTo>
                  <a:cubicBezTo>
                    <a:pt x="376" y="0"/>
                    <a:pt x="484" y="115"/>
                    <a:pt x="484" y="25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41" name="Freeform 69"/>
            <p:cNvSpPr>
              <a:spLocks/>
            </p:cNvSpPr>
            <p:nvPr/>
          </p:nvSpPr>
          <p:spPr bwMode="gray">
            <a:xfrm>
              <a:off x="3067050" y="451243"/>
              <a:ext cx="3009900" cy="2170113"/>
            </a:xfrm>
            <a:custGeom>
              <a:avLst/>
              <a:gdLst/>
              <a:ahLst/>
              <a:cxnLst>
                <a:cxn ang="0">
                  <a:pos x="1" y="540"/>
                </a:cxn>
                <a:cxn ang="0">
                  <a:pos x="17" y="46"/>
                </a:cxn>
                <a:cxn ang="0">
                  <a:pos x="66" y="0"/>
                </a:cxn>
                <a:cxn ang="0">
                  <a:pos x="732" y="0"/>
                </a:cxn>
                <a:cxn ang="0">
                  <a:pos x="782" y="44"/>
                </a:cxn>
                <a:cxn ang="0">
                  <a:pos x="799" y="529"/>
                </a:cxn>
                <a:cxn ang="0">
                  <a:pos x="745" y="576"/>
                </a:cxn>
                <a:cxn ang="0">
                  <a:pos x="42" y="576"/>
                </a:cxn>
                <a:cxn ang="0">
                  <a:pos x="1" y="540"/>
                </a:cxn>
              </a:cxnLst>
              <a:rect l="0" t="0" r="r" b="b"/>
              <a:pathLst>
                <a:path w="799" h="577">
                  <a:moveTo>
                    <a:pt x="1" y="540"/>
                  </a:move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0"/>
                    <a:pt x="66" y="0"/>
                  </a:cubicBezTo>
                  <a:cubicBezTo>
                    <a:pt x="116" y="0"/>
                    <a:pt x="732" y="0"/>
                    <a:pt x="732" y="0"/>
                  </a:cubicBezTo>
                  <a:cubicBezTo>
                    <a:pt x="732" y="0"/>
                    <a:pt x="780" y="1"/>
                    <a:pt x="782" y="44"/>
                  </a:cubicBezTo>
                  <a:cubicBezTo>
                    <a:pt x="784" y="87"/>
                    <a:pt x="799" y="529"/>
                    <a:pt x="799" y="529"/>
                  </a:cubicBezTo>
                  <a:cubicBezTo>
                    <a:pt x="799" y="529"/>
                    <a:pt x="797" y="576"/>
                    <a:pt x="745" y="576"/>
                  </a:cubicBezTo>
                  <a:cubicBezTo>
                    <a:pt x="694" y="576"/>
                    <a:pt x="42" y="576"/>
                    <a:pt x="42" y="576"/>
                  </a:cubicBezTo>
                  <a:cubicBezTo>
                    <a:pt x="42" y="576"/>
                    <a:pt x="0" y="577"/>
                    <a:pt x="1" y="540"/>
                  </a:cubicBezTo>
                  <a:close/>
                </a:path>
              </a:pathLst>
            </a:custGeom>
            <a:noFill/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42" name="Group 356"/>
          <p:cNvGrpSpPr/>
          <p:nvPr/>
        </p:nvGrpSpPr>
        <p:grpSpPr bwMode="gray">
          <a:xfrm rot="21080934">
            <a:off x="1223133" y="2685181"/>
            <a:ext cx="542465" cy="533636"/>
            <a:chOff x="1062622" y="1594096"/>
            <a:chExt cx="468594" cy="660474"/>
          </a:xfrm>
          <a:gradFill>
            <a:gsLst>
              <a:gs pos="15000">
                <a:schemeClr val="accent2">
                  <a:lumMod val="20000"/>
                  <a:lumOff val="80000"/>
                </a:schemeClr>
              </a:gs>
              <a:gs pos="54000">
                <a:schemeClr val="accent2">
                  <a:lumMod val="60000"/>
                  <a:lumOff val="40000"/>
                </a:schemeClr>
              </a:gs>
              <a:gs pos="92000">
                <a:schemeClr val="accent2">
                  <a:lumMod val="75000"/>
                </a:schemeClr>
              </a:gs>
            </a:gsLst>
            <a:lin ang="13500000" scaled="1"/>
          </a:gradFill>
        </p:grpSpPr>
        <p:sp>
          <p:nvSpPr>
            <p:cNvPr id="143" name="Rectangle 117"/>
            <p:cNvSpPr>
              <a:spLocks noChangeArrowheads="1"/>
            </p:cNvSpPr>
            <p:nvPr/>
          </p:nvSpPr>
          <p:spPr bwMode="gray">
            <a:xfrm rot="673376">
              <a:off x="1133582" y="2149886"/>
              <a:ext cx="212269" cy="513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44" name="Freeform 118"/>
            <p:cNvSpPr>
              <a:spLocks/>
            </p:cNvSpPr>
            <p:nvPr/>
          </p:nvSpPr>
          <p:spPr bwMode="gray">
            <a:xfrm rot="673376">
              <a:off x="1121355" y="2219013"/>
              <a:ext cx="204259" cy="355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2" y="0"/>
                </a:cxn>
                <a:cxn ang="0">
                  <a:pos x="98" y="2"/>
                </a:cxn>
                <a:cxn ang="0">
                  <a:pos x="88" y="8"/>
                </a:cxn>
                <a:cxn ang="0">
                  <a:pos x="70" y="14"/>
                </a:cxn>
                <a:cxn ang="0">
                  <a:pos x="50" y="18"/>
                </a:cxn>
                <a:cxn ang="0">
                  <a:pos x="26" y="1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2" h="18">
                  <a:moveTo>
                    <a:pt x="0" y="0"/>
                  </a:moveTo>
                  <a:lnTo>
                    <a:pt x="102" y="0"/>
                  </a:lnTo>
                  <a:lnTo>
                    <a:pt x="98" y="2"/>
                  </a:lnTo>
                  <a:lnTo>
                    <a:pt x="88" y="8"/>
                  </a:lnTo>
                  <a:lnTo>
                    <a:pt x="70" y="14"/>
                  </a:lnTo>
                  <a:lnTo>
                    <a:pt x="50" y="18"/>
                  </a:lnTo>
                  <a:lnTo>
                    <a:pt x="26" y="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45" name="Freeform 144"/>
            <p:cNvSpPr>
              <a:spLocks noEditPoints="1"/>
            </p:cNvSpPr>
            <p:nvPr/>
          </p:nvSpPr>
          <p:spPr bwMode="gray">
            <a:xfrm rot="673376">
              <a:off x="1062622" y="1594096"/>
              <a:ext cx="468594" cy="545213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80" y="6"/>
                </a:cxn>
                <a:cxn ang="0">
                  <a:pos x="48" y="22"/>
                </a:cxn>
                <a:cxn ang="0">
                  <a:pos x="22" y="48"/>
                </a:cxn>
                <a:cxn ang="0">
                  <a:pos x="6" y="80"/>
                </a:cxn>
                <a:cxn ang="0">
                  <a:pos x="0" y="118"/>
                </a:cxn>
                <a:cxn ang="0">
                  <a:pos x="4" y="150"/>
                </a:cxn>
                <a:cxn ang="0">
                  <a:pos x="18" y="180"/>
                </a:cxn>
                <a:cxn ang="0">
                  <a:pos x="38" y="204"/>
                </a:cxn>
                <a:cxn ang="0">
                  <a:pos x="64" y="222"/>
                </a:cxn>
                <a:cxn ang="0">
                  <a:pos x="64" y="276"/>
                </a:cxn>
                <a:cxn ang="0">
                  <a:pos x="172" y="276"/>
                </a:cxn>
                <a:cxn ang="0">
                  <a:pos x="172" y="222"/>
                </a:cxn>
                <a:cxn ang="0">
                  <a:pos x="198" y="202"/>
                </a:cxn>
                <a:cxn ang="0">
                  <a:pos x="216" y="178"/>
                </a:cxn>
                <a:cxn ang="0">
                  <a:pos x="230" y="150"/>
                </a:cxn>
                <a:cxn ang="0">
                  <a:pos x="234" y="118"/>
                </a:cxn>
                <a:cxn ang="0">
                  <a:pos x="228" y="80"/>
                </a:cxn>
                <a:cxn ang="0">
                  <a:pos x="212" y="48"/>
                </a:cxn>
                <a:cxn ang="0">
                  <a:pos x="186" y="22"/>
                </a:cxn>
                <a:cxn ang="0">
                  <a:pos x="154" y="6"/>
                </a:cxn>
                <a:cxn ang="0">
                  <a:pos x="118" y="0"/>
                </a:cxn>
                <a:cxn ang="0">
                  <a:pos x="140" y="206"/>
                </a:cxn>
                <a:cxn ang="0">
                  <a:pos x="140" y="250"/>
                </a:cxn>
                <a:cxn ang="0">
                  <a:pos x="94" y="250"/>
                </a:cxn>
                <a:cxn ang="0">
                  <a:pos x="94" y="206"/>
                </a:cxn>
                <a:cxn ang="0">
                  <a:pos x="66" y="194"/>
                </a:cxn>
                <a:cxn ang="0">
                  <a:pos x="46" y="174"/>
                </a:cxn>
                <a:cxn ang="0">
                  <a:pos x="32" y="150"/>
                </a:cxn>
                <a:cxn ang="0">
                  <a:pos x="28" y="120"/>
                </a:cxn>
                <a:cxn ang="0">
                  <a:pos x="32" y="92"/>
                </a:cxn>
                <a:cxn ang="0">
                  <a:pos x="44" y="68"/>
                </a:cxn>
                <a:cxn ang="0">
                  <a:pos x="64" y="48"/>
                </a:cxn>
                <a:cxn ang="0">
                  <a:pos x="88" y="36"/>
                </a:cxn>
                <a:cxn ang="0">
                  <a:pos x="116" y="30"/>
                </a:cxn>
                <a:cxn ang="0">
                  <a:pos x="144" y="36"/>
                </a:cxn>
                <a:cxn ang="0">
                  <a:pos x="168" y="48"/>
                </a:cxn>
                <a:cxn ang="0">
                  <a:pos x="188" y="68"/>
                </a:cxn>
                <a:cxn ang="0">
                  <a:pos x="200" y="92"/>
                </a:cxn>
                <a:cxn ang="0">
                  <a:pos x="206" y="120"/>
                </a:cxn>
                <a:cxn ang="0">
                  <a:pos x="200" y="150"/>
                </a:cxn>
                <a:cxn ang="0">
                  <a:pos x="186" y="174"/>
                </a:cxn>
                <a:cxn ang="0">
                  <a:pos x="166" y="194"/>
                </a:cxn>
                <a:cxn ang="0">
                  <a:pos x="140" y="206"/>
                </a:cxn>
              </a:cxnLst>
              <a:rect l="0" t="0" r="r" b="b"/>
              <a:pathLst>
                <a:path w="234" h="276">
                  <a:moveTo>
                    <a:pt x="118" y="0"/>
                  </a:moveTo>
                  <a:lnTo>
                    <a:pt x="80" y="6"/>
                  </a:lnTo>
                  <a:lnTo>
                    <a:pt x="48" y="22"/>
                  </a:lnTo>
                  <a:lnTo>
                    <a:pt x="22" y="48"/>
                  </a:lnTo>
                  <a:lnTo>
                    <a:pt x="6" y="80"/>
                  </a:lnTo>
                  <a:lnTo>
                    <a:pt x="0" y="118"/>
                  </a:lnTo>
                  <a:lnTo>
                    <a:pt x="4" y="150"/>
                  </a:lnTo>
                  <a:lnTo>
                    <a:pt x="18" y="180"/>
                  </a:lnTo>
                  <a:lnTo>
                    <a:pt x="38" y="204"/>
                  </a:lnTo>
                  <a:lnTo>
                    <a:pt x="64" y="222"/>
                  </a:lnTo>
                  <a:lnTo>
                    <a:pt x="64" y="276"/>
                  </a:lnTo>
                  <a:lnTo>
                    <a:pt x="172" y="276"/>
                  </a:lnTo>
                  <a:lnTo>
                    <a:pt x="172" y="222"/>
                  </a:lnTo>
                  <a:lnTo>
                    <a:pt x="198" y="202"/>
                  </a:lnTo>
                  <a:lnTo>
                    <a:pt x="216" y="178"/>
                  </a:lnTo>
                  <a:lnTo>
                    <a:pt x="230" y="150"/>
                  </a:lnTo>
                  <a:lnTo>
                    <a:pt x="234" y="118"/>
                  </a:lnTo>
                  <a:lnTo>
                    <a:pt x="228" y="80"/>
                  </a:lnTo>
                  <a:lnTo>
                    <a:pt x="212" y="48"/>
                  </a:lnTo>
                  <a:lnTo>
                    <a:pt x="186" y="22"/>
                  </a:lnTo>
                  <a:lnTo>
                    <a:pt x="154" y="6"/>
                  </a:lnTo>
                  <a:lnTo>
                    <a:pt x="118" y="0"/>
                  </a:lnTo>
                  <a:close/>
                  <a:moveTo>
                    <a:pt x="140" y="206"/>
                  </a:moveTo>
                  <a:lnTo>
                    <a:pt x="140" y="250"/>
                  </a:lnTo>
                  <a:lnTo>
                    <a:pt x="94" y="250"/>
                  </a:lnTo>
                  <a:lnTo>
                    <a:pt x="94" y="206"/>
                  </a:lnTo>
                  <a:lnTo>
                    <a:pt x="66" y="194"/>
                  </a:lnTo>
                  <a:lnTo>
                    <a:pt x="46" y="174"/>
                  </a:lnTo>
                  <a:lnTo>
                    <a:pt x="32" y="150"/>
                  </a:lnTo>
                  <a:lnTo>
                    <a:pt x="28" y="120"/>
                  </a:lnTo>
                  <a:lnTo>
                    <a:pt x="32" y="92"/>
                  </a:lnTo>
                  <a:lnTo>
                    <a:pt x="44" y="68"/>
                  </a:lnTo>
                  <a:lnTo>
                    <a:pt x="64" y="48"/>
                  </a:lnTo>
                  <a:lnTo>
                    <a:pt x="88" y="36"/>
                  </a:lnTo>
                  <a:lnTo>
                    <a:pt x="116" y="30"/>
                  </a:lnTo>
                  <a:lnTo>
                    <a:pt x="144" y="36"/>
                  </a:lnTo>
                  <a:lnTo>
                    <a:pt x="168" y="48"/>
                  </a:lnTo>
                  <a:lnTo>
                    <a:pt x="188" y="68"/>
                  </a:lnTo>
                  <a:lnTo>
                    <a:pt x="200" y="92"/>
                  </a:lnTo>
                  <a:lnTo>
                    <a:pt x="206" y="120"/>
                  </a:lnTo>
                  <a:lnTo>
                    <a:pt x="200" y="150"/>
                  </a:lnTo>
                  <a:lnTo>
                    <a:pt x="186" y="174"/>
                  </a:lnTo>
                  <a:lnTo>
                    <a:pt x="166" y="194"/>
                  </a:lnTo>
                  <a:lnTo>
                    <a:pt x="14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46" name="Group 37"/>
          <p:cNvGrpSpPr>
            <a:grpSpLocks/>
          </p:cNvGrpSpPr>
          <p:nvPr/>
        </p:nvGrpSpPr>
        <p:grpSpPr bwMode="gray">
          <a:xfrm>
            <a:off x="4016217" y="2373956"/>
            <a:ext cx="408520" cy="306390"/>
            <a:chOff x="2144" y="3579"/>
            <a:chExt cx="234" cy="23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7" name="Oval 38"/>
            <p:cNvSpPr>
              <a:spLocks noChangeArrowheads="1"/>
            </p:cNvSpPr>
            <p:nvPr/>
          </p:nvSpPr>
          <p:spPr bwMode="gray">
            <a:xfrm>
              <a:off x="2144" y="3579"/>
              <a:ext cx="234" cy="233"/>
            </a:xfrm>
            <a:prstGeom prst="ellipse">
              <a:avLst/>
            </a:prstGeom>
            <a:noFill/>
            <a:ln w="2540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48" name="Line 39"/>
            <p:cNvSpPr>
              <a:spLocks noChangeShapeType="1"/>
            </p:cNvSpPr>
            <p:nvPr/>
          </p:nvSpPr>
          <p:spPr bwMode="gray">
            <a:xfrm>
              <a:off x="2262" y="3579"/>
              <a:ext cx="0" cy="232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49" name="Line 40"/>
            <p:cNvSpPr>
              <a:spLocks noChangeShapeType="1"/>
            </p:cNvSpPr>
            <p:nvPr/>
          </p:nvSpPr>
          <p:spPr bwMode="gray">
            <a:xfrm>
              <a:off x="2144" y="3695"/>
              <a:ext cx="234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50" name="Freeform 41"/>
            <p:cNvSpPr>
              <a:spLocks/>
            </p:cNvSpPr>
            <p:nvPr/>
          </p:nvSpPr>
          <p:spPr bwMode="gray">
            <a:xfrm>
              <a:off x="2278" y="3581"/>
              <a:ext cx="48" cy="2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51" name="Freeform 42"/>
            <p:cNvSpPr>
              <a:spLocks/>
            </p:cNvSpPr>
            <p:nvPr/>
          </p:nvSpPr>
          <p:spPr bwMode="gray">
            <a:xfrm>
              <a:off x="2198" y="3582"/>
              <a:ext cx="53" cy="232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52" name="Freeform 43"/>
            <p:cNvSpPr>
              <a:spLocks/>
            </p:cNvSpPr>
            <p:nvPr/>
          </p:nvSpPr>
          <p:spPr bwMode="gray">
            <a:xfrm rot="5400000">
              <a:off x="2242" y="3675"/>
              <a:ext cx="31" cy="175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53" name="Freeform 44"/>
            <p:cNvSpPr>
              <a:spLocks/>
            </p:cNvSpPr>
            <p:nvPr/>
          </p:nvSpPr>
          <p:spPr bwMode="gray">
            <a:xfrm rot="16200000" flipV="1">
              <a:off x="2244" y="3542"/>
              <a:ext cx="31" cy="174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54" name="Group 106"/>
          <p:cNvGrpSpPr>
            <a:grpSpLocks/>
          </p:cNvGrpSpPr>
          <p:nvPr/>
        </p:nvGrpSpPr>
        <p:grpSpPr bwMode="gray">
          <a:xfrm flipH="1">
            <a:off x="5547042" y="4081642"/>
            <a:ext cx="425669" cy="315628"/>
            <a:chOff x="3435" y="2899"/>
            <a:chExt cx="302" cy="31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5" name="Freeform 107"/>
            <p:cNvSpPr>
              <a:spLocks/>
            </p:cNvSpPr>
            <p:nvPr/>
          </p:nvSpPr>
          <p:spPr bwMode="gray">
            <a:xfrm rot="1584055">
              <a:off x="3435" y="2976"/>
              <a:ext cx="152" cy="241"/>
            </a:xfrm>
            <a:custGeom>
              <a:avLst/>
              <a:gdLst>
                <a:gd name="T0" fmla="*/ 0 w 688"/>
                <a:gd name="T1" fmla="*/ 190 h 1090"/>
                <a:gd name="T2" fmla="*/ 341 w 688"/>
                <a:gd name="T3" fmla="*/ 0 h 1090"/>
                <a:gd name="T4" fmla="*/ 688 w 688"/>
                <a:gd name="T5" fmla="*/ 185 h 1090"/>
                <a:gd name="T6" fmla="*/ 686 w 688"/>
                <a:gd name="T7" fmla="*/ 711 h 1090"/>
                <a:gd name="T8" fmla="*/ 347 w 688"/>
                <a:gd name="T9" fmla="*/ 1085 h 1090"/>
                <a:gd name="T10" fmla="*/ 6 w 688"/>
                <a:gd name="T11" fmla="*/ 699 h 1090"/>
                <a:gd name="T12" fmla="*/ 0 w 688"/>
                <a:gd name="T13" fmla="*/ 190 h 10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88"/>
                <a:gd name="T22" fmla="*/ 0 h 1090"/>
                <a:gd name="T23" fmla="*/ 688 w 688"/>
                <a:gd name="T24" fmla="*/ 1090 h 10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88" h="1090">
                  <a:moveTo>
                    <a:pt x="0" y="190"/>
                  </a:moveTo>
                  <a:cubicBezTo>
                    <a:pt x="6" y="34"/>
                    <a:pt x="235" y="0"/>
                    <a:pt x="341" y="0"/>
                  </a:cubicBezTo>
                  <a:cubicBezTo>
                    <a:pt x="447" y="0"/>
                    <a:pt x="677" y="34"/>
                    <a:pt x="688" y="185"/>
                  </a:cubicBezTo>
                  <a:cubicBezTo>
                    <a:pt x="688" y="185"/>
                    <a:pt x="687" y="448"/>
                    <a:pt x="686" y="711"/>
                  </a:cubicBezTo>
                  <a:cubicBezTo>
                    <a:pt x="688" y="912"/>
                    <a:pt x="531" y="1080"/>
                    <a:pt x="347" y="1085"/>
                  </a:cubicBezTo>
                  <a:cubicBezTo>
                    <a:pt x="163" y="1090"/>
                    <a:pt x="8" y="885"/>
                    <a:pt x="6" y="699"/>
                  </a:cubicBezTo>
                  <a:cubicBezTo>
                    <a:pt x="1" y="450"/>
                    <a:pt x="0" y="190"/>
                    <a:pt x="0" y="190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56" name="Line 108"/>
            <p:cNvSpPr>
              <a:spLocks noChangeShapeType="1"/>
            </p:cNvSpPr>
            <p:nvPr/>
          </p:nvSpPr>
          <p:spPr bwMode="gray">
            <a:xfrm rot="1584055">
              <a:off x="3461" y="3044"/>
              <a:ext cx="152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57" name="Line 109"/>
            <p:cNvSpPr>
              <a:spLocks noChangeShapeType="1"/>
            </p:cNvSpPr>
            <p:nvPr/>
          </p:nvSpPr>
          <p:spPr bwMode="gray">
            <a:xfrm rot="1584055">
              <a:off x="3552" y="2986"/>
              <a:ext cx="0" cy="62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58" name="Freeform 110"/>
            <p:cNvSpPr>
              <a:spLocks/>
            </p:cNvSpPr>
            <p:nvPr/>
          </p:nvSpPr>
          <p:spPr bwMode="gray">
            <a:xfrm>
              <a:off x="3564" y="2899"/>
              <a:ext cx="173" cy="204"/>
            </a:xfrm>
            <a:custGeom>
              <a:avLst/>
              <a:gdLst>
                <a:gd name="T0" fmla="*/ 0 w 228"/>
                <a:gd name="T1" fmla="*/ 68 h 165"/>
                <a:gd name="T2" fmla="*/ 88 w 228"/>
                <a:gd name="T3" fmla="*/ 8 h 165"/>
                <a:gd name="T4" fmla="*/ 121 w 228"/>
                <a:gd name="T5" fmla="*/ 115 h 165"/>
                <a:gd name="T6" fmla="*/ 228 w 228"/>
                <a:gd name="T7" fmla="*/ 126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8"/>
                <a:gd name="T13" fmla="*/ 0 h 165"/>
                <a:gd name="T14" fmla="*/ 228 w 228"/>
                <a:gd name="T15" fmla="*/ 165 h 165"/>
                <a:gd name="connsiteX0" fmla="*/ 0 w 228"/>
                <a:gd name="connsiteY0" fmla="*/ 105 h 202"/>
                <a:gd name="connsiteX1" fmla="*/ 88 w 228"/>
                <a:gd name="connsiteY1" fmla="*/ 45 h 202"/>
                <a:gd name="connsiteX2" fmla="*/ 121 w 228"/>
                <a:gd name="connsiteY2" fmla="*/ 152 h 202"/>
                <a:gd name="connsiteX3" fmla="*/ 228 w 228"/>
                <a:gd name="connsiteY3" fmla="*/ 163 h 202"/>
                <a:gd name="connsiteX0" fmla="*/ 0 w 228"/>
                <a:gd name="connsiteY0" fmla="*/ 84 h 181"/>
                <a:gd name="connsiteX1" fmla="*/ 88 w 228"/>
                <a:gd name="connsiteY1" fmla="*/ 24 h 181"/>
                <a:gd name="connsiteX2" fmla="*/ 121 w 228"/>
                <a:gd name="connsiteY2" fmla="*/ 131 h 181"/>
                <a:gd name="connsiteX3" fmla="*/ 228 w 228"/>
                <a:gd name="connsiteY3" fmla="*/ 142 h 181"/>
                <a:gd name="connsiteX0" fmla="*/ 0 w 228"/>
                <a:gd name="connsiteY0" fmla="*/ 84 h 170"/>
                <a:gd name="connsiteX1" fmla="*/ 88 w 228"/>
                <a:gd name="connsiteY1" fmla="*/ 24 h 170"/>
                <a:gd name="connsiteX2" fmla="*/ 121 w 228"/>
                <a:gd name="connsiteY2" fmla="*/ 131 h 170"/>
                <a:gd name="connsiteX3" fmla="*/ 228 w 228"/>
                <a:gd name="connsiteY3" fmla="*/ 142 h 170"/>
                <a:gd name="connsiteX0" fmla="*/ 0 w 228"/>
                <a:gd name="connsiteY0" fmla="*/ 84 h 170"/>
                <a:gd name="connsiteX1" fmla="*/ 88 w 228"/>
                <a:gd name="connsiteY1" fmla="*/ 24 h 170"/>
                <a:gd name="connsiteX2" fmla="*/ 121 w 228"/>
                <a:gd name="connsiteY2" fmla="*/ 131 h 170"/>
                <a:gd name="connsiteX3" fmla="*/ 228 w 228"/>
                <a:gd name="connsiteY3" fmla="*/ 142 h 170"/>
                <a:gd name="connsiteX0" fmla="*/ 0 w 228"/>
                <a:gd name="connsiteY0" fmla="*/ 84 h 170"/>
                <a:gd name="connsiteX1" fmla="*/ 88 w 228"/>
                <a:gd name="connsiteY1" fmla="*/ 24 h 170"/>
                <a:gd name="connsiteX2" fmla="*/ 121 w 228"/>
                <a:gd name="connsiteY2" fmla="*/ 131 h 170"/>
                <a:gd name="connsiteX3" fmla="*/ 228 w 228"/>
                <a:gd name="connsiteY3" fmla="*/ 142 h 170"/>
                <a:gd name="connsiteX0" fmla="*/ 0 w 9200"/>
                <a:gd name="connsiteY0" fmla="*/ 4941 h 11272"/>
                <a:gd name="connsiteX1" fmla="*/ 3860 w 9200"/>
                <a:gd name="connsiteY1" fmla="*/ 1412 h 11272"/>
                <a:gd name="connsiteX2" fmla="*/ 5307 w 9200"/>
                <a:gd name="connsiteY2" fmla="*/ 7706 h 11272"/>
                <a:gd name="connsiteX3" fmla="*/ 9200 w 9200"/>
                <a:gd name="connsiteY3" fmla="*/ 11272 h 11272"/>
                <a:gd name="connsiteX0" fmla="*/ 0 w 10000"/>
                <a:gd name="connsiteY0" fmla="*/ 4383 h 10559"/>
                <a:gd name="connsiteX1" fmla="*/ 4196 w 10000"/>
                <a:gd name="connsiteY1" fmla="*/ 1253 h 10559"/>
                <a:gd name="connsiteX2" fmla="*/ 5768 w 10000"/>
                <a:gd name="connsiteY2" fmla="*/ 6836 h 10559"/>
                <a:gd name="connsiteX3" fmla="*/ 10000 w 10000"/>
                <a:gd name="connsiteY3" fmla="*/ 10000 h 10559"/>
                <a:gd name="connsiteX0" fmla="*/ 0 w 10000"/>
                <a:gd name="connsiteY0" fmla="*/ 4383 h 10559"/>
                <a:gd name="connsiteX1" fmla="*/ 4196 w 10000"/>
                <a:gd name="connsiteY1" fmla="*/ 1253 h 10559"/>
                <a:gd name="connsiteX2" fmla="*/ 5768 w 10000"/>
                <a:gd name="connsiteY2" fmla="*/ 6836 h 10559"/>
                <a:gd name="connsiteX3" fmla="*/ 10000 w 10000"/>
                <a:gd name="connsiteY3" fmla="*/ 10000 h 10559"/>
                <a:gd name="connsiteX0" fmla="*/ 0 w 10000"/>
                <a:gd name="connsiteY0" fmla="*/ 3538 h 9714"/>
                <a:gd name="connsiteX1" fmla="*/ 4196 w 10000"/>
                <a:gd name="connsiteY1" fmla="*/ 408 h 9714"/>
                <a:gd name="connsiteX2" fmla="*/ 5768 w 10000"/>
                <a:gd name="connsiteY2" fmla="*/ 5991 h 9714"/>
                <a:gd name="connsiteX3" fmla="*/ 10000 w 10000"/>
                <a:gd name="connsiteY3" fmla="*/ 9155 h 9714"/>
                <a:gd name="connsiteX0" fmla="*/ 0 w 6175"/>
                <a:gd name="connsiteY0" fmla="*/ 3642 h 6167"/>
                <a:gd name="connsiteX1" fmla="*/ 4196 w 6175"/>
                <a:gd name="connsiteY1" fmla="*/ 420 h 6167"/>
                <a:gd name="connsiteX2" fmla="*/ 5768 w 6175"/>
                <a:gd name="connsiteY2" fmla="*/ 6167 h 6167"/>
                <a:gd name="connsiteX0" fmla="*/ 0 w 13645"/>
                <a:gd name="connsiteY0" fmla="*/ 6583 h 14732"/>
                <a:gd name="connsiteX1" fmla="*/ 6795 w 13645"/>
                <a:gd name="connsiteY1" fmla="*/ 1358 h 14732"/>
                <a:gd name="connsiteX2" fmla="*/ 13350 w 13645"/>
                <a:gd name="connsiteY2" fmla="*/ 14732 h 14732"/>
                <a:gd name="connsiteX0" fmla="*/ 0 w 13350"/>
                <a:gd name="connsiteY0" fmla="*/ 6583 h 14732"/>
                <a:gd name="connsiteX1" fmla="*/ 6795 w 13350"/>
                <a:gd name="connsiteY1" fmla="*/ 1358 h 14732"/>
                <a:gd name="connsiteX2" fmla="*/ 13350 w 13350"/>
                <a:gd name="connsiteY2" fmla="*/ 14732 h 14732"/>
                <a:gd name="connsiteX0" fmla="*/ 0 w 13350"/>
                <a:gd name="connsiteY0" fmla="*/ 8811 h 16960"/>
                <a:gd name="connsiteX1" fmla="*/ 6795 w 13350"/>
                <a:gd name="connsiteY1" fmla="*/ 3586 h 16960"/>
                <a:gd name="connsiteX2" fmla="*/ 13350 w 13350"/>
                <a:gd name="connsiteY2" fmla="*/ 16960 h 16960"/>
                <a:gd name="connsiteX0" fmla="*/ 0 w 13350"/>
                <a:gd name="connsiteY0" fmla="*/ 7899 h 16048"/>
                <a:gd name="connsiteX1" fmla="*/ 6795 w 13350"/>
                <a:gd name="connsiteY1" fmla="*/ 2674 h 16048"/>
                <a:gd name="connsiteX2" fmla="*/ 13350 w 13350"/>
                <a:gd name="connsiteY2" fmla="*/ 16048 h 16048"/>
                <a:gd name="connsiteX0" fmla="*/ 0 w 13350"/>
                <a:gd name="connsiteY0" fmla="*/ 7899 h 17809"/>
                <a:gd name="connsiteX1" fmla="*/ 6795 w 13350"/>
                <a:gd name="connsiteY1" fmla="*/ 2674 h 17809"/>
                <a:gd name="connsiteX2" fmla="*/ 13350 w 13350"/>
                <a:gd name="connsiteY2" fmla="*/ 16048 h 1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50" h="17809">
                  <a:moveTo>
                    <a:pt x="0" y="7899"/>
                  </a:moveTo>
                  <a:cubicBezTo>
                    <a:pt x="1080" y="5286"/>
                    <a:pt x="3163" y="0"/>
                    <a:pt x="6795" y="2674"/>
                  </a:cubicBezTo>
                  <a:cubicBezTo>
                    <a:pt x="10427" y="5348"/>
                    <a:pt x="7128" y="17809"/>
                    <a:pt x="13350" y="16048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1105118" y="1607554"/>
            <a:ext cx="429156" cy="323630"/>
            <a:chOff x="6229820" y="1552132"/>
            <a:chExt cx="392270" cy="39441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60" name="Rectangle 77"/>
            <p:cNvSpPr>
              <a:spLocks noChangeArrowheads="1"/>
            </p:cNvSpPr>
            <p:nvPr/>
          </p:nvSpPr>
          <p:spPr bwMode="gray">
            <a:xfrm>
              <a:off x="6407344" y="1552132"/>
              <a:ext cx="37223" cy="61269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61" name="Rectangle 78"/>
            <p:cNvSpPr>
              <a:spLocks noChangeArrowheads="1"/>
            </p:cNvSpPr>
            <p:nvPr/>
          </p:nvSpPr>
          <p:spPr bwMode="gray">
            <a:xfrm>
              <a:off x="6407344" y="1886239"/>
              <a:ext cx="37223" cy="6031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62" name="Rectangle 79"/>
            <p:cNvSpPr>
              <a:spLocks noChangeArrowheads="1"/>
            </p:cNvSpPr>
            <p:nvPr/>
          </p:nvSpPr>
          <p:spPr bwMode="gray">
            <a:xfrm>
              <a:off x="6229820" y="1731152"/>
              <a:ext cx="60129" cy="3637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63" name="Rectangle 80"/>
            <p:cNvSpPr>
              <a:spLocks noChangeArrowheads="1"/>
            </p:cNvSpPr>
            <p:nvPr/>
          </p:nvSpPr>
          <p:spPr bwMode="gray">
            <a:xfrm>
              <a:off x="6561961" y="1731152"/>
              <a:ext cx="60129" cy="3637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64" name="Freeform 81"/>
            <p:cNvSpPr>
              <a:spLocks/>
            </p:cNvSpPr>
            <p:nvPr/>
          </p:nvSpPr>
          <p:spPr bwMode="gray">
            <a:xfrm>
              <a:off x="6274678" y="1598084"/>
              <a:ext cx="68719" cy="68928"/>
            </a:xfrm>
            <a:custGeom>
              <a:avLst/>
              <a:gdLst/>
              <a:ahLst/>
              <a:cxnLst>
                <a:cxn ang="0">
                  <a:pos x="72" y="45"/>
                </a:cxn>
                <a:cxn ang="0">
                  <a:pos x="45" y="72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72" y="45"/>
                </a:cxn>
              </a:cxnLst>
              <a:rect l="0" t="0" r="r" b="b"/>
              <a:pathLst>
                <a:path w="72" h="72">
                  <a:moveTo>
                    <a:pt x="72" y="45"/>
                  </a:moveTo>
                  <a:lnTo>
                    <a:pt x="45" y="72"/>
                  </a:lnTo>
                  <a:lnTo>
                    <a:pt x="0" y="27"/>
                  </a:lnTo>
                  <a:lnTo>
                    <a:pt x="27" y="0"/>
                  </a:lnTo>
                  <a:lnTo>
                    <a:pt x="72" y="45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65" name="Freeform 82"/>
            <p:cNvSpPr>
              <a:spLocks/>
            </p:cNvSpPr>
            <p:nvPr/>
          </p:nvSpPr>
          <p:spPr bwMode="gray">
            <a:xfrm>
              <a:off x="6509467" y="1833586"/>
              <a:ext cx="68719" cy="68928"/>
            </a:xfrm>
            <a:custGeom>
              <a:avLst/>
              <a:gdLst/>
              <a:ahLst/>
              <a:cxnLst>
                <a:cxn ang="0">
                  <a:pos x="72" y="45"/>
                </a:cxn>
                <a:cxn ang="0">
                  <a:pos x="45" y="72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72" y="45"/>
                </a:cxn>
              </a:cxnLst>
              <a:rect l="0" t="0" r="r" b="b"/>
              <a:pathLst>
                <a:path w="72" h="72">
                  <a:moveTo>
                    <a:pt x="72" y="45"/>
                  </a:moveTo>
                  <a:lnTo>
                    <a:pt x="45" y="72"/>
                  </a:lnTo>
                  <a:lnTo>
                    <a:pt x="0" y="27"/>
                  </a:lnTo>
                  <a:lnTo>
                    <a:pt x="27" y="0"/>
                  </a:lnTo>
                  <a:lnTo>
                    <a:pt x="72" y="45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66" name="Freeform 83"/>
            <p:cNvSpPr>
              <a:spLocks/>
            </p:cNvSpPr>
            <p:nvPr/>
          </p:nvSpPr>
          <p:spPr bwMode="gray">
            <a:xfrm>
              <a:off x="6274678" y="1833586"/>
              <a:ext cx="68719" cy="68928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72" y="27"/>
                </a:cxn>
                <a:cxn ang="0">
                  <a:pos x="27" y="72"/>
                </a:cxn>
                <a:cxn ang="0">
                  <a:pos x="0" y="45"/>
                </a:cxn>
                <a:cxn ang="0">
                  <a:pos x="45" y="0"/>
                </a:cxn>
              </a:cxnLst>
              <a:rect l="0" t="0" r="r" b="b"/>
              <a:pathLst>
                <a:path w="72" h="72">
                  <a:moveTo>
                    <a:pt x="45" y="0"/>
                  </a:moveTo>
                  <a:lnTo>
                    <a:pt x="72" y="27"/>
                  </a:lnTo>
                  <a:lnTo>
                    <a:pt x="27" y="72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67" name="Freeform 84"/>
            <p:cNvSpPr>
              <a:spLocks/>
            </p:cNvSpPr>
            <p:nvPr/>
          </p:nvSpPr>
          <p:spPr bwMode="gray">
            <a:xfrm>
              <a:off x="6509467" y="1598084"/>
              <a:ext cx="68719" cy="68928"/>
            </a:xfrm>
            <a:custGeom>
              <a:avLst/>
              <a:gdLst/>
              <a:ahLst/>
              <a:cxnLst>
                <a:cxn ang="0">
                  <a:pos x="72" y="27"/>
                </a:cxn>
                <a:cxn ang="0">
                  <a:pos x="27" y="72"/>
                </a:cxn>
                <a:cxn ang="0">
                  <a:pos x="0" y="45"/>
                </a:cxn>
                <a:cxn ang="0">
                  <a:pos x="45" y="0"/>
                </a:cxn>
                <a:cxn ang="0">
                  <a:pos x="72" y="27"/>
                </a:cxn>
              </a:cxnLst>
              <a:rect l="0" t="0" r="r" b="b"/>
              <a:pathLst>
                <a:path w="72" h="72">
                  <a:moveTo>
                    <a:pt x="72" y="27"/>
                  </a:moveTo>
                  <a:lnTo>
                    <a:pt x="27" y="72"/>
                  </a:lnTo>
                  <a:lnTo>
                    <a:pt x="0" y="45"/>
                  </a:lnTo>
                  <a:lnTo>
                    <a:pt x="45" y="0"/>
                  </a:lnTo>
                  <a:lnTo>
                    <a:pt x="72" y="27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68" name="Freeform 85"/>
            <p:cNvSpPr>
              <a:spLocks/>
            </p:cNvSpPr>
            <p:nvPr/>
          </p:nvSpPr>
          <p:spPr bwMode="gray">
            <a:xfrm>
              <a:off x="6312855" y="1636377"/>
              <a:ext cx="113577" cy="226887"/>
            </a:xfrm>
            <a:custGeom>
              <a:avLst/>
              <a:gdLst/>
              <a:ahLst/>
              <a:cxnLst>
                <a:cxn ang="0">
                  <a:pos x="119" y="197"/>
                </a:cxn>
                <a:cxn ang="0">
                  <a:pos x="93" y="194"/>
                </a:cxn>
                <a:cxn ang="0">
                  <a:pos x="72" y="182"/>
                </a:cxn>
                <a:cxn ang="0">
                  <a:pos x="54" y="165"/>
                </a:cxn>
                <a:cxn ang="0">
                  <a:pos x="44" y="143"/>
                </a:cxn>
                <a:cxn ang="0">
                  <a:pos x="39" y="119"/>
                </a:cxn>
                <a:cxn ang="0">
                  <a:pos x="44" y="93"/>
                </a:cxn>
                <a:cxn ang="0">
                  <a:pos x="54" y="72"/>
                </a:cxn>
                <a:cxn ang="0">
                  <a:pos x="72" y="54"/>
                </a:cxn>
                <a:cxn ang="0">
                  <a:pos x="93" y="44"/>
                </a:cxn>
                <a:cxn ang="0">
                  <a:pos x="119" y="39"/>
                </a:cxn>
                <a:cxn ang="0">
                  <a:pos x="119" y="39"/>
                </a:cxn>
                <a:cxn ang="0">
                  <a:pos x="119" y="39"/>
                </a:cxn>
                <a:cxn ang="0">
                  <a:pos x="119" y="0"/>
                </a:cxn>
                <a:cxn ang="0">
                  <a:pos x="87" y="3"/>
                </a:cxn>
                <a:cxn ang="0">
                  <a:pos x="59" y="15"/>
                </a:cxn>
                <a:cxn ang="0">
                  <a:pos x="35" y="35"/>
                </a:cxn>
                <a:cxn ang="0">
                  <a:pos x="17" y="59"/>
                </a:cxn>
                <a:cxn ang="0">
                  <a:pos x="5" y="87"/>
                </a:cxn>
                <a:cxn ang="0">
                  <a:pos x="0" y="119"/>
                </a:cxn>
                <a:cxn ang="0">
                  <a:pos x="5" y="150"/>
                </a:cxn>
                <a:cxn ang="0">
                  <a:pos x="17" y="179"/>
                </a:cxn>
                <a:cxn ang="0">
                  <a:pos x="35" y="203"/>
                </a:cxn>
                <a:cxn ang="0">
                  <a:pos x="59" y="221"/>
                </a:cxn>
                <a:cxn ang="0">
                  <a:pos x="87" y="233"/>
                </a:cxn>
                <a:cxn ang="0">
                  <a:pos x="119" y="237"/>
                </a:cxn>
                <a:cxn ang="0">
                  <a:pos x="119" y="197"/>
                </a:cxn>
                <a:cxn ang="0">
                  <a:pos x="119" y="197"/>
                </a:cxn>
                <a:cxn ang="0">
                  <a:pos x="119" y="197"/>
                </a:cxn>
              </a:cxnLst>
              <a:rect l="0" t="0" r="r" b="b"/>
              <a:pathLst>
                <a:path w="119" h="237">
                  <a:moveTo>
                    <a:pt x="119" y="197"/>
                  </a:moveTo>
                  <a:lnTo>
                    <a:pt x="93" y="194"/>
                  </a:lnTo>
                  <a:lnTo>
                    <a:pt x="72" y="182"/>
                  </a:lnTo>
                  <a:lnTo>
                    <a:pt x="54" y="165"/>
                  </a:lnTo>
                  <a:lnTo>
                    <a:pt x="44" y="143"/>
                  </a:lnTo>
                  <a:lnTo>
                    <a:pt x="39" y="119"/>
                  </a:lnTo>
                  <a:lnTo>
                    <a:pt x="44" y="93"/>
                  </a:lnTo>
                  <a:lnTo>
                    <a:pt x="54" y="72"/>
                  </a:lnTo>
                  <a:lnTo>
                    <a:pt x="72" y="54"/>
                  </a:lnTo>
                  <a:lnTo>
                    <a:pt x="93" y="44"/>
                  </a:lnTo>
                  <a:lnTo>
                    <a:pt x="119" y="39"/>
                  </a:lnTo>
                  <a:lnTo>
                    <a:pt x="119" y="39"/>
                  </a:lnTo>
                  <a:lnTo>
                    <a:pt x="119" y="39"/>
                  </a:lnTo>
                  <a:lnTo>
                    <a:pt x="119" y="0"/>
                  </a:lnTo>
                  <a:lnTo>
                    <a:pt x="87" y="3"/>
                  </a:lnTo>
                  <a:lnTo>
                    <a:pt x="59" y="15"/>
                  </a:lnTo>
                  <a:lnTo>
                    <a:pt x="35" y="35"/>
                  </a:lnTo>
                  <a:lnTo>
                    <a:pt x="17" y="59"/>
                  </a:lnTo>
                  <a:lnTo>
                    <a:pt x="5" y="87"/>
                  </a:lnTo>
                  <a:lnTo>
                    <a:pt x="0" y="119"/>
                  </a:lnTo>
                  <a:lnTo>
                    <a:pt x="5" y="150"/>
                  </a:lnTo>
                  <a:lnTo>
                    <a:pt x="17" y="179"/>
                  </a:lnTo>
                  <a:lnTo>
                    <a:pt x="35" y="203"/>
                  </a:lnTo>
                  <a:lnTo>
                    <a:pt x="59" y="221"/>
                  </a:lnTo>
                  <a:lnTo>
                    <a:pt x="87" y="233"/>
                  </a:lnTo>
                  <a:lnTo>
                    <a:pt x="119" y="237"/>
                  </a:lnTo>
                  <a:lnTo>
                    <a:pt x="119" y="197"/>
                  </a:lnTo>
                  <a:lnTo>
                    <a:pt x="119" y="197"/>
                  </a:lnTo>
                  <a:lnTo>
                    <a:pt x="119" y="197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69" name="Freeform 86"/>
            <p:cNvSpPr>
              <a:spLocks/>
            </p:cNvSpPr>
            <p:nvPr/>
          </p:nvSpPr>
          <p:spPr bwMode="gray">
            <a:xfrm>
              <a:off x="6426432" y="1636377"/>
              <a:ext cx="112623" cy="226887"/>
            </a:xfrm>
            <a:custGeom>
              <a:avLst/>
              <a:gdLst/>
              <a:ahLst/>
              <a:cxnLst>
                <a:cxn ang="0">
                  <a:pos x="118" y="119"/>
                </a:cxn>
                <a:cxn ang="0">
                  <a:pos x="114" y="87"/>
                </a:cxn>
                <a:cxn ang="0">
                  <a:pos x="102" y="59"/>
                </a:cxn>
                <a:cxn ang="0">
                  <a:pos x="84" y="35"/>
                </a:cxn>
                <a:cxn ang="0">
                  <a:pos x="60" y="15"/>
                </a:cxn>
                <a:cxn ang="0">
                  <a:pos x="31" y="3"/>
                </a:cxn>
                <a:cxn ang="0">
                  <a:pos x="0" y="0"/>
                </a:cxn>
                <a:cxn ang="0">
                  <a:pos x="0" y="39"/>
                </a:cxn>
                <a:cxn ang="0">
                  <a:pos x="25" y="44"/>
                </a:cxn>
                <a:cxn ang="0">
                  <a:pos x="46" y="54"/>
                </a:cxn>
                <a:cxn ang="0">
                  <a:pos x="64" y="72"/>
                </a:cxn>
                <a:cxn ang="0">
                  <a:pos x="75" y="93"/>
                </a:cxn>
                <a:cxn ang="0">
                  <a:pos x="79" y="119"/>
                </a:cxn>
                <a:cxn ang="0">
                  <a:pos x="75" y="143"/>
                </a:cxn>
                <a:cxn ang="0">
                  <a:pos x="64" y="165"/>
                </a:cxn>
                <a:cxn ang="0">
                  <a:pos x="46" y="182"/>
                </a:cxn>
                <a:cxn ang="0">
                  <a:pos x="25" y="194"/>
                </a:cxn>
                <a:cxn ang="0">
                  <a:pos x="0" y="197"/>
                </a:cxn>
                <a:cxn ang="0">
                  <a:pos x="0" y="237"/>
                </a:cxn>
                <a:cxn ang="0">
                  <a:pos x="31" y="233"/>
                </a:cxn>
                <a:cxn ang="0">
                  <a:pos x="60" y="221"/>
                </a:cxn>
                <a:cxn ang="0">
                  <a:pos x="84" y="203"/>
                </a:cxn>
                <a:cxn ang="0">
                  <a:pos x="102" y="179"/>
                </a:cxn>
                <a:cxn ang="0">
                  <a:pos x="114" y="150"/>
                </a:cxn>
                <a:cxn ang="0">
                  <a:pos x="118" y="119"/>
                </a:cxn>
              </a:cxnLst>
              <a:rect l="0" t="0" r="r" b="b"/>
              <a:pathLst>
                <a:path w="118" h="237">
                  <a:moveTo>
                    <a:pt x="118" y="119"/>
                  </a:moveTo>
                  <a:lnTo>
                    <a:pt x="114" y="87"/>
                  </a:lnTo>
                  <a:lnTo>
                    <a:pt x="102" y="59"/>
                  </a:lnTo>
                  <a:lnTo>
                    <a:pt x="84" y="35"/>
                  </a:lnTo>
                  <a:lnTo>
                    <a:pt x="60" y="15"/>
                  </a:lnTo>
                  <a:lnTo>
                    <a:pt x="31" y="3"/>
                  </a:lnTo>
                  <a:lnTo>
                    <a:pt x="0" y="0"/>
                  </a:lnTo>
                  <a:lnTo>
                    <a:pt x="0" y="39"/>
                  </a:lnTo>
                  <a:lnTo>
                    <a:pt x="25" y="44"/>
                  </a:lnTo>
                  <a:lnTo>
                    <a:pt x="46" y="54"/>
                  </a:lnTo>
                  <a:lnTo>
                    <a:pt x="64" y="72"/>
                  </a:lnTo>
                  <a:lnTo>
                    <a:pt x="75" y="93"/>
                  </a:lnTo>
                  <a:lnTo>
                    <a:pt x="79" y="119"/>
                  </a:lnTo>
                  <a:lnTo>
                    <a:pt x="75" y="143"/>
                  </a:lnTo>
                  <a:lnTo>
                    <a:pt x="64" y="165"/>
                  </a:lnTo>
                  <a:lnTo>
                    <a:pt x="46" y="182"/>
                  </a:lnTo>
                  <a:lnTo>
                    <a:pt x="25" y="194"/>
                  </a:lnTo>
                  <a:lnTo>
                    <a:pt x="0" y="197"/>
                  </a:lnTo>
                  <a:lnTo>
                    <a:pt x="0" y="237"/>
                  </a:lnTo>
                  <a:lnTo>
                    <a:pt x="31" y="233"/>
                  </a:lnTo>
                  <a:lnTo>
                    <a:pt x="60" y="221"/>
                  </a:lnTo>
                  <a:lnTo>
                    <a:pt x="84" y="203"/>
                  </a:lnTo>
                  <a:lnTo>
                    <a:pt x="102" y="179"/>
                  </a:lnTo>
                  <a:lnTo>
                    <a:pt x="114" y="150"/>
                  </a:lnTo>
                  <a:lnTo>
                    <a:pt x="118" y="119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endParaRPr>
            </a:p>
          </p:txBody>
        </p:sp>
      </p:grpSp>
      <p:grpSp>
        <p:nvGrpSpPr>
          <p:cNvPr id="170" name="Group 63"/>
          <p:cNvGrpSpPr>
            <a:grpSpLocks/>
          </p:cNvGrpSpPr>
          <p:nvPr/>
        </p:nvGrpSpPr>
        <p:grpSpPr bwMode="gray">
          <a:xfrm>
            <a:off x="5539166" y="6295165"/>
            <a:ext cx="377941" cy="188970"/>
            <a:chOff x="1890" y="1712"/>
            <a:chExt cx="399" cy="300"/>
          </a:xfrm>
        </p:grpSpPr>
        <p:sp>
          <p:nvSpPr>
            <p:cNvPr id="171" name="Freeform 64"/>
            <p:cNvSpPr>
              <a:spLocks noEditPoints="1"/>
            </p:cNvSpPr>
            <p:nvPr/>
          </p:nvSpPr>
          <p:spPr bwMode="gray">
            <a:xfrm>
              <a:off x="1890" y="1712"/>
              <a:ext cx="200" cy="300"/>
            </a:xfrm>
            <a:custGeom>
              <a:avLst/>
              <a:gdLst/>
              <a:ahLst/>
              <a:cxnLst>
                <a:cxn ang="0">
                  <a:pos x="200" y="172"/>
                </a:cxn>
                <a:cxn ang="0">
                  <a:pos x="195" y="172"/>
                </a:cxn>
                <a:cxn ang="0">
                  <a:pos x="192" y="169"/>
                </a:cxn>
                <a:cxn ang="0">
                  <a:pos x="65" y="42"/>
                </a:cxn>
                <a:cxn ang="0">
                  <a:pos x="200" y="42"/>
                </a:cxn>
                <a:cxn ang="0">
                  <a:pos x="200" y="0"/>
                </a:cxn>
                <a:cxn ang="0">
                  <a:pos x="0" y="0"/>
                </a:cxn>
                <a:cxn ang="0">
                  <a:pos x="0" y="300"/>
                </a:cxn>
                <a:cxn ang="0">
                  <a:pos x="200" y="300"/>
                </a:cxn>
                <a:cxn ang="0">
                  <a:pos x="200" y="258"/>
                </a:cxn>
                <a:cxn ang="0">
                  <a:pos x="65" y="258"/>
                </a:cxn>
                <a:cxn ang="0">
                  <a:pos x="150" y="174"/>
                </a:cxn>
                <a:cxn ang="0">
                  <a:pos x="186" y="208"/>
                </a:cxn>
                <a:cxn ang="0">
                  <a:pos x="189" y="211"/>
                </a:cxn>
                <a:cxn ang="0">
                  <a:pos x="195" y="214"/>
                </a:cxn>
                <a:cxn ang="0">
                  <a:pos x="200" y="214"/>
                </a:cxn>
                <a:cxn ang="0">
                  <a:pos x="200" y="172"/>
                </a:cxn>
                <a:cxn ang="0">
                  <a:pos x="42" y="64"/>
                </a:cxn>
                <a:cxn ang="0">
                  <a:pos x="126" y="150"/>
                </a:cxn>
                <a:cxn ang="0">
                  <a:pos x="42" y="234"/>
                </a:cxn>
                <a:cxn ang="0">
                  <a:pos x="42" y="64"/>
                </a:cxn>
              </a:cxnLst>
              <a:rect l="0" t="0" r="r" b="b"/>
              <a:pathLst>
                <a:path w="200" h="300">
                  <a:moveTo>
                    <a:pt x="200" y="172"/>
                  </a:moveTo>
                  <a:lnTo>
                    <a:pt x="195" y="172"/>
                  </a:lnTo>
                  <a:lnTo>
                    <a:pt x="192" y="169"/>
                  </a:lnTo>
                  <a:lnTo>
                    <a:pt x="65" y="42"/>
                  </a:lnTo>
                  <a:lnTo>
                    <a:pt x="200" y="42"/>
                  </a:lnTo>
                  <a:lnTo>
                    <a:pt x="200" y="0"/>
                  </a:lnTo>
                  <a:lnTo>
                    <a:pt x="0" y="0"/>
                  </a:lnTo>
                  <a:lnTo>
                    <a:pt x="0" y="300"/>
                  </a:lnTo>
                  <a:lnTo>
                    <a:pt x="200" y="300"/>
                  </a:lnTo>
                  <a:lnTo>
                    <a:pt x="200" y="258"/>
                  </a:lnTo>
                  <a:lnTo>
                    <a:pt x="65" y="258"/>
                  </a:lnTo>
                  <a:lnTo>
                    <a:pt x="150" y="174"/>
                  </a:lnTo>
                  <a:lnTo>
                    <a:pt x="186" y="208"/>
                  </a:lnTo>
                  <a:lnTo>
                    <a:pt x="189" y="211"/>
                  </a:lnTo>
                  <a:lnTo>
                    <a:pt x="195" y="214"/>
                  </a:lnTo>
                  <a:lnTo>
                    <a:pt x="200" y="214"/>
                  </a:lnTo>
                  <a:lnTo>
                    <a:pt x="200" y="172"/>
                  </a:lnTo>
                  <a:close/>
                  <a:moveTo>
                    <a:pt x="42" y="64"/>
                  </a:moveTo>
                  <a:lnTo>
                    <a:pt x="126" y="150"/>
                  </a:lnTo>
                  <a:lnTo>
                    <a:pt x="42" y="234"/>
                  </a:lnTo>
                  <a:lnTo>
                    <a:pt x="42" y="6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72" name="Freeform 65"/>
            <p:cNvSpPr>
              <a:spLocks noEditPoints="1"/>
            </p:cNvSpPr>
            <p:nvPr/>
          </p:nvSpPr>
          <p:spPr bwMode="gray">
            <a:xfrm>
              <a:off x="2090" y="1712"/>
              <a:ext cx="199" cy="300"/>
            </a:xfrm>
            <a:custGeom>
              <a:avLst/>
              <a:gdLst/>
              <a:ahLst/>
              <a:cxnLst>
                <a:cxn ang="0">
                  <a:pos x="0" y="214"/>
                </a:cxn>
                <a:cxn ang="0">
                  <a:pos x="6" y="214"/>
                </a:cxn>
                <a:cxn ang="0">
                  <a:pos x="10" y="211"/>
                </a:cxn>
                <a:cxn ang="0">
                  <a:pos x="15" y="208"/>
                </a:cxn>
                <a:cxn ang="0">
                  <a:pos x="51" y="174"/>
                </a:cxn>
                <a:cxn ang="0">
                  <a:pos x="135" y="258"/>
                </a:cxn>
                <a:cxn ang="0">
                  <a:pos x="0" y="258"/>
                </a:cxn>
                <a:cxn ang="0">
                  <a:pos x="0" y="300"/>
                </a:cxn>
                <a:cxn ang="0">
                  <a:pos x="199" y="300"/>
                </a:cxn>
                <a:cxn ang="0">
                  <a:pos x="199" y="0"/>
                </a:cxn>
                <a:cxn ang="0">
                  <a:pos x="0" y="0"/>
                </a:cxn>
                <a:cxn ang="0">
                  <a:pos x="0" y="42"/>
                </a:cxn>
                <a:cxn ang="0">
                  <a:pos x="135" y="42"/>
                </a:cxn>
                <a:cxn ang="0">
                  <a:pos x="7" y="169"/>
                </a:cxn>
                <a:cxn ang="0">
                  <a:pos x="4" y="172"/>
                </a:cxn>
                <a:cxn ang="0">
                  <a:pos x="0" y="172"/>
                </a:cxn>
                <a:cxn ang="0">
                  <a:pos x="0" y="214"/>
                </a:cxn>
                <a:cxn ang="0">
                  <a:pos x="157" y="234"/>
                </a:cxn>
                <a:cxn ang="0">
                  <a:pos x="73" y="150"/>
                </a:cxn>
                <a:cxn ang="0">
                  <a:pos x="157" y="64"/>
                </a:cxn>
                <a:cxn ang="0">
                  <a:pos x="157" y="234"/>
                </a:cxn>
              </a:cxnLst>
              <a:rect l="0" t="0" r="r" b="b"/>
              <a:pathLst>
                <a:path w="199" h="300">
                  <a:moveTo>
                    <a:pt x="0" y="214"/>
                  </a:moveTo>
                  <a:lnTo>
                    <a:pt x="6" y="214"/>
                  </a:lnTo>
                  <a:lnTo>
                    <a:pt x="10" y="211"/>
                  </a:lnTo>
                  <a:lnTo>
                    <a:pt x="15" y="208"/>
                  </a:lnTo>
                  <a:lnTo>
                    <a:pt x="51" y="174"/>
                  </a:lnTo>
                  <a:lnTo>
                    <a:pt x="135" y="258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99" y="300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135" y="42"/>
                  </a:lnTo>
                  <a:lnTo>
                    <a:pt x="7" y="169"/>
                  </a:lnTo>
                  <a:lnTo>
                    <a:pt x="4" y="172"/>
                  </a:lnTo>
                  <a:lnTo>
                    <a:pt x="0" y="172"/>
                  </a:lnTo>
                  <a:lnTo>
                    <a:pt x="0" y="214"/>
                  </a:lnTo>
                  <a:close/>
                  <a:moveTo>
                    <a:pt x="157" y="234"/>
                  </a:moveTo>
                  <a:lnTo>
                    <a:pt x="73" y="150"/>
                  </a:lnTo>
                  <a:lnTo>
                    <a:pt x="157" y="64"/>
                  </a:lnTo>
                  <a:lnTo>
                    <a:pt x="157" y="23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341059" y="953147"/>
            <a:ext cx="10363200" cy="1470025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31750">
              <a:bevelT w="38100" h="31750" prst="softRound"/>
            </a:sp3d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>
                <a:gradFill flip="none" rotWithShape="1">
                  <a:gsLst>
                    <a:gs pos="0">
                      <a:schemeClr val="tx1"/>
                    </a:gs>
                    <a:gs pos="44000">
                      <a:schemeClr val="tx1">
                        <a:lumMod val="85000"/>
                      </a:schemeClr>
                    </a:gs>
                    <a:gs pos="100000">
                      <a:schemeClr val="tx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ctr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169859" y="2148854"/>
            <a:ext cx="8534400" cy="1004466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338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shpere1.png"/>
          <p:cNvPicPr>
            <a:picLocks noChangeAspect="1"/>
          </p:cNvPicPr>
          <p:nvPr/>
        </p:nvPicPr>
        <p:blipFill>
          <a:blip r:embed="rId2" cstate="print"/>
          <a:srcRect t="10083" r="45979" b="-2276"/>
          <a:stretch>
            <a:fillRect/>
          </a:stretch>
        </p:blipFill>
        <p:spPr>
          <a:xfrm>
            <a:off x="7018965" y="1"/>
            <a:ext cx="5167952" cy="61201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0"/>
                </a:schemeClr>
              </a:gs>
              <a:gs pos="70000">
                <a:schemeClr val="tx2">
                  <a:lumMod val="20000"/>
                  <a:lumOff val="80000"/>
                  <a:alpha val="50000"/>
                </a:schemeClr>
              </a:gs>
              <a:gs pos="100000">
                <a:schemeClr val="tx2">
                  <a:lumMod val="40000"/>
                  <a:lumOff val="60000"/>
                  <a:alpha val="6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 bwMode="gray">
          <a:xfrm>
            <a:off x="9322128" y="-253534"/>
            <a:ext cx="3083569" cy="2131598"/>
            <a:chOff x="496642" y="4161200"/>
            <a:chExt cx="2593293" cy="2390243"/>
          </a:xfrm>
        </p:grpSpPr>
        <p:grpSp>
          <p:nvGrpSpPr>
            <p:cNvPr id="9" name="Group 166"/>
            <p:cNvGrpSpPr/>
            <p:nvPr/>
          </p:nvGrpSpPr>
          <p:grpSpPr bwMode="gray">
            <a:xfrm>
              <a:off x="556180" y="4436948"/>
              <a:ext cx="2362579" cy="1997632"/>
              <a:chOff x="1946547" y="3515259"/>
              <a:chExt cx="2930838" cy="2478114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grpSp>
            <p:nvGrpSpPr>
              <p:cNvPr id="24" name="Group 36"/>
              <p:cNvGrpSpPr/>
              <p:nvPr/>
            </p:nvGrpSpPr>
            <p:grpSpPr bwMode="gray">
              <a:xfrm>
                <a:off x="1946547" y="3515259"/>
                <a:ext cx="2930838" cy="2433332"/>
                <a:chOff x="1946547" y="3515259"/>
                <a:chExt cx="2930838" cy="2433332"/>
              </a:xfrm>
            </p:grpSpPr>
            <p:sp>
              <p:nvSpPr>
                <p:cNvPr id="32" name="Freeform 31"/>
                <p:cNvSpPr/>
                <p:nvPr/>
              </p:nvSpPr>
              <p:spPr bwMode="gray">
                <a:xfrm>
                  <a:off x="2693832" y="3515259"/>
                  <a:ext cx="18838" cy="59787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790796 w 790796"/>
                    <a:gd name="connsiteY0" fmla="*/ 2904994 h 2904993"/>
                    <a:gd name="connsiteX1" fmla="*/ 771958 w 790796"/>
                    <a:gd name="connsiteY1" fmla="*/ 1617386 h 2904993"/>
                    <a:gd name="connsiteX2" fmla="*/ 761967 w 790796"/>
                    <a:gd name="connsiteY2" fmla="*/ 1 h 2904993"/>
                    <a:gd name="connsiteX3" fmla="*/ 0 w 790796"/>
                    <a:gd name="connsiteY3" fmla="*/ 1439850 h 2904993"/>
                    <a:gd name="connsiteX4" fmla="*/ 790796 w 790796"/>
                    <a:gd name="connsiteY4" fmla="*/ 2904994 h 2904993"/>
                    <a:gd name="connsiteX0" fmla="*/ 761967 w 889164"/>
                    <a:gd name="connsiteY0" fmla="*/ 1 h 2904993"/>
                    <a:gd name="connsiteX1" fmla="*/ 0 w 889164"/>
                    <a:gd name="connsiteY1" fmla="*/ 1439850 h 2904993"/>
                    <a:gd name="connsiteX2" fmla="*/ 790796 w 889164"/>
                    <a:gd name="connsiteY2" fmla="*/ 2904994 h 2904993"/>
                    <a:gd name="connsiteX3" fmla="*/ 771958 w 889164"/>
                    <a:gd name="connsiteY3" fmla="*/ 1617386 h 2904993"/>
                    <a:gd name="connsiteX4" fmla="*/ 889164 w 889164"/>
                    <a:gd name="connsiteY4" fmla="*/ 273936 h 2904993"/>
                    <a:gd name="connsiteX0" fmla="*/ 761967 w 790796"/>
                    <a:gd name="connsiteY0" fmla="*/ 1 h 2904993"/>
                    <a:gd name="connsiteX1" fmla="*/ 0 w 790796"/>
                    <a:gd name="connsiteY1" fmla="*/ 1439850 h 2904993"/>
                    <a:gd name="connsiteX2" fmla="*/ 790796 w 790796"/>
                    <a:gd name="connsiteY2" fmla="*/ 2904994 h 2904993"/>
                    <a:gd name="connsiteX3" fmla="*/ 771958 w 790796"/>
                    <a:gd name="connsiteY3" fmla="*/ 1617386 h 2904993"/>
                    <a:gd name="connsiteX0" fmla="*/ 0 w 790796"/>
                    <a:gd name="connsiteY0" fmla="*/ 0 h 1465143"/>
                    <a:gd name="connsiteX1" fmla="*/ 790796 w 790796"/>
                    <a:gd name="connsiteY1" fmla="*/ 1465144 h 1465143"/>
                    <a:gd name="connsiteX2" fmla="*/ 771958 w 790796"/>
                    <a:gd name="connsiteY2" fmla="*/ 177536 h 1465143"/>
                    <a:gd name="connsiteX0" fmla="*/ 0 w 686623"/>
                    <a:gd name="connsiteY0" fmla="*/ 11414 h 1287606"/>
                    <a:gd name="connsiteX1" fmla="*/ 686623 w 686623"/>
                    <a:gd name="connsiteY1" fmla="*/ 1287607 h 1287606"/>
                    <a:gd name="connsiteX2" fmla="*/ 667785 w 686623"/>
                    <a:gd name="connsiteY2" fmla="*/ -1 h 1287606"/>
                    <a:gd name="connsiteX0" fmla="*/ 18838 w 18838"/>
                    <a:gd name="connsiteY0" fmla="*/ 1287607 h 1287606"/>
                    <a:gd name="connsiteX1" fmla="*/ 0 w 18838"/>
                    <a:gd name="connsiteY1" fmla="*/ -1 h 1287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838" h="1287606">
                      <a:moveTo>
                        <a:pt x="18838" y="1287607"/>
                      </a:moveTo>
                      <a:lnTo>
                        <a:pt x="0" y="-1"/>
                      </a:lnTo>
                    </a:path>
                  </a:pathLst>
                </a:custGeom>
                <a:noFill/>
                <a:ln w="15875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Freeform 32"/>
                <p:cNvSpPr/>
                <p:nvPr/>
              </p:nvSpPr>
              <p:spPr bwMode="gray">
                <a:xfrm>
                  <a:off x="4532894" y="3520560"/>
                  <a:ext cx="339193" cy="50879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672463 w 1226957"/>
                    <a:gd name="connsiteY2" fmla="*/ 276662 h 2141073"/>
                    <a:gd name="connsiteX3" fmla="*/ 1226957 w 1226957"/>
                    <a:gd name="connsiteY3" fmla="*/ 2099754 h 2141073"/>
                    <a:gd name="connsiteX4" fmla="*/ 0 w 1226957"/>
                    <a:gd name="connsiteY4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672463 w 1226957"/>
                    <a:gd name="connsiteY2" fmla="*/ 276662 h 2141073"/>
                    <a:gd name="connsiteX3" fmla="*/ 1011656 w 1226957"/>
                    <a:gd name="connsiteY3" fmla="*/ 1372403 h 2141073"/>
                    <a:gd name="connsiteX4" fmla="*/ 1226957 w 1226957"/>
                    <a:gd name="connsiteY4" fmla="*/ 2099754 h 2141073"/>
                    <a:gd name="connsiteX5" fmla="*/ 0 w 1226957"/>
                    <a:gd name="connsiteY5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672463 w 1226957"/>
                    <a:gd name="connsiteY2" fmla="*/ 276662 h 2141073"/>
                    <a:gd name="connsiteX3" fmla="*/ 1011656 w 1226957"/>
                    <a:gd name="connsiteY3" fmla="*/ 1372403 h 2141073"/>
                    <a:gd name="connsiteX4" fmla="*/ 1226957 w 1226957"/>
                    <a:gd name="connsiteY4" fmla="*/ 2099754 h 2141073"/>
                    <a:gd name="connsiteX5" fmla="*/ 1006356 w 1226957"/>
                    <a:gd name="connsiteY5" fmla="*/ 2102898 h 2141073"/>
                    <a:gd name="connsiteX6" fmla="*/ 0 w 1226957"/>
                    <a:gd name="connsiteY6" fmla="*/ 2141073 h 2141073"/>
                    <a:gd name="connsiteX0" fmla="*/ 0 w 1011656"/>
                    <a:gd name="connsiteY0" fmla="*/ 2141073 h 2141073"/>
                    <a:gd name="connsiteX1" fmla="*/ 592405 w 1011656"/>
                    <a:gd name="connsiteY1" fmla="*/ 0 h 2141073"/>
                    <a:gd name="connsiteX2" fmla="*/ 672463 w 1011656"/>
                    <a:gd name="connsiteY2" fmla="*/ 276662 h 2141073"/>
                    <a:gd name="connsiteX3" fmla="*/ 1011656 w 1011656"/>
                    <a:gd name="connsiteY3" fmla="*/ 1372403 h 2141073"/>
                    <a:gd name="connsiteX4" fmla="*/ 1006356 w 1011656"/>
                    <a:gd name="connsiteY4" fmla="*/ 2102898 h 2141073"/>
                    <a:gd name="connsiteX5" fmla="*/ 0 w 1011656"/>
                    <a:gd name="connsiteY5" fmla="*/ 2141073 h 2141073"/>
                    <a:gd name="connsiteX0" fmla="*/ 592405 w 1011656"/>
                    <a:gd name="connsiteY0" fmla="*/ 0 h 2141073"/>
                    <a:gd name="connsiteX1" fmla="*/ 672463 w 1011656"/>
                    <a:gd name="connsiteY1" fmla="*/ 276662 h 2141073"/>
                    <a:gd name="connsiteX2" fmla="*/ 1011656 w 1011656"/>
                    <a:gd name="connsiteY2" fmla="*/ 1372403 h 2141073"/>
                    <a:gd name="connsiteX3" fmla="*/ 1006356 w 1011656"/>
                    <a:gd name="connsiteY3" fmla="*/ 2102898 h 2141073"/>
                    <a:gd name="connsiteX4" fmla="*/ 0 w 1011656"/>
                    <a:gd name="connsiteY4" fmla="*/ 2141073 h 2141073"/>
                    <a:gd name="connsiteX5" fmla="*/ 719602 w 1011656"/>
                    <a:gd name="connsiteY5" fmla="*/ 273935 h 2141073"/>
                    <a:gd name="connsiteX0" fmla="*/ 592405 w 1011656"/>
                    <a:gd name="connsiteY0" fmla="*/ 0 h 2141073"/>
                    <a:gd name="connsiteX1" fmla="*/ 672463 w 1011656"/>
                    <a:gd name="connsiteY1" fmla="*/ 276662 h 2141073"/>
                    <a:gd name="connsiteX2" fmla="*/ 1011656 w 1011656"/>
                    <a:gd name="connsiteY2" fmla="*/ 1372403 h 2141073"/>
                    <a:gd name="connsiteX3" fmla="*/ 1006356 w 1011656"/>
                    <a:gd name="connsiteY3" fmla="*/ 2102898 h 2141073"/>
                    <a:gd name="connsiteX4" fmla="*/ 0 w 1011656"/>
                    <a:gd name="connsiteY4" fmla="*/ 2141073 h 2141073"/>
                    <a:gd name="connsiteX0" fmla="*/ 672463 w 1011656"/>
                    <a:gd name="connsiteY0" fmla="*/ 0 h 1864411"/>
                    <a:gd name="connsiteX1" fmla="*/ 1011656 w 1011656"/>
                    <a:gd name="connsiteY1" fmla="*/ 1095741 h 1864411"/>
                    <a:gd name="connsiteX2" fmla="*/ 1006356 w 1011656"/>
                    <a:gd name="connsiteY2" fmla="*/ 1826236 h 1864411"/>
                    <a:gd name="connsiteX3" fmla="*/ 0 w 1011656"/>
                    <a:gd name="connsiteY3" fmla="*/ 1864411 h 1864411"/>
                    <a:gd name="connsiteX0" fmla="*/ 672463 w 1174965"/>
                    <a:gd name="connsiteY0" fmla="*/ 0 h 1864411"/>
                    <a:gd name="connsiteX1" fmla="*/ 1011656 w 1174965"/>
                    <a:gd name="connsiteY1" fmla="*/ 1095741 h 1864411"/>
                    <a:gd name="connsiteX2" fmla="*/ 1011656 w 1174965"/>
                    <a:gd name="connsiteY2" fmla="*/ 1403919 h 1864411"/>
                    <a:gd name="connsiteX3" fmla="*/ 1006356 w 1174965"/>
                    <a:gd name="connsiteY3" fmla="*/ 1826236 h 1864411"/>
                    <a:gd name="connsiteX4" fmla="*/ 0 w 1174965"/>
                    <a:gd name="connsiteY4" fmla="*/ 1864411 h 1864411"/>
                    <a:gd name="connsiteX0" fmla="*/ 672463 w 1174965"/>
                    <a:gd name="connsiteY0" fmla="*/ 0 h 1864411"/>
                    <a:gd name="connsiteX1" fmla="*/ 1011656 w 1174965"/>
                    <a:gd name="connsiteY1" fmla="*/ 1095741 h 1864411"/>
                    <a:gd name="connsiteX2" fmla="*/ 1006356 w 1174965"/>
                    <a:gd name="connsiteY2" fmla="*/ 1826236 h 1864411"/>
                    <a:gd name="connsiteX3" fmla="*/ 0 w 1174965"/>
                    <a:gd name="connsiteY3" fmla="*/ 1864411 h 1864411"/>
                    <a:gd name="connsiteX0" fmla="*/ 0 w 502502"/>
                    <a:gd name="connsiteY0" fmla="*/ 0 h 1826236"/>
                    <a:gd name="connsiteX1" fmla="*/ 339193 w 502502"/>
                    <a:gd name="connsiteY1" fmla="*/ 1095741 h 1826236"/>
                    <a:gd name="connsiteX2" fmla="*/ 333893 w 502502"/>
                    <a:gd name="connsiteY2" fmla="*/ 1826236 h 1826236"/>
                    <a:gd name="connsiteX0" fmla="*/ 0 w 339193"/>
                    <a:gd name="connsiteY0" fmla="*/ 0 h 1095742"/>
                    <a:gd name="connsiteX1" fmla="*/ 339193 w 339193"/>
                    <a:gd name="connsiteY1" fmla="*/ 1095741 h 1095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193" h="1095742">
                      <a:moveTo>
                        <a:pt x="0" y="0"/>
                      </a:moveTo>
                      <a:lnTo>
                        <a:pt x="339193" y="1095741"/>
                      </a:lnTo>
                    </a:path>
                  </a:pathLst>
                </a:custGeom>
                <a:noFill/>
                <a:ln w="15875">
                  <a:gradFill flip="none" rotWithShape="1">
                    <a:gsLst>
                      <a:gs pos="0">
                        <a:schemeClr val="accent1"/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4" name="Freeform 33"/>
                <p:cNvSpPr/>
                <p:nvPr/>
              </p:nvSpPr>
              <p:spPr bwMode="gray">
                <a:xfrm>
                  <a:off x="3457016" y="3522182"/>
                  <a:ext cx="921623" cy="86361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513213 w 1047944"/>
                    <a:gd name="connsiteY2" fmla="*/ 7921 h 2145251"/>
                    <a:gd name="connsiteX3" fmla="*/ 0 w 1047944"/>
                    <a:gd name="connsiteY3" fmla="*/ 36418 h 2145251"/>
                    <a:gd name="connsiteX4" fmla="*/ 462189 w 1047944"/>
                    <a:gd name="connsiteY4" fmla="*/ 2145251 h 2145251"/>
                    <a:gd name="connsiteX0" fmla="*/ 513213 w 1047944"/>
                    <a:gd name="connsiteY0" fmla="*/ 7921 h 2145251"/>
                    <a:gd name="connsiteX1" fmla="*/ 0 w 1047944"/>
                    <a:gd name="connsiteY1" fmla="*/ 36418 h 2145251"/>
                    <a:gd name="connsiteX2" fmla="*/ 462189 w 1047944"/>
                    <a:gd name="connsiteY2" fmla="*/ 2145251 h 2145251"/>
                    <a:gd name="connsiteX3" fmla="*/ 1047944 w 1047944"/>
                    <a:gd name="connsiteY3" fmla="*/ 0 h 2145251"/>
                    <a:gd name="connsiteX4" fmla="*/ 640410 w 1047944"/>
                    <a:gd name="connsiteY4" fmla="*/ 281856 h 2145251"/>
                    <a:gd name="connsiteX0" fmla="*/ 513213 w 1047944"/>
                    <a:gd name="connsiteY0" fmla="*/ 7921 h 2145251"/>
                    <a:gd name="connsiteX1" fmla="*/ 0 w 1047944"/>
                    <a:gd name="connsiteY1" fmla="*/ 36418 h 2145251"/>
                    <a:gd name="connsiteX2" fmla="*/ 462189 w 1047944"/>
                    <a:gd name="connsiteY2" fmla="*/ 2145251 h 2145251"/>
                    <a:gd name="connsiteX3" fmla="*/ 1047944 w 1047944"/>
                    <a:gd name="connsiteY3" fmla="*/ 0 h 2145251"/>
                    <a:gd name="connsiteX0" fmla="*/ 0 w 1047944"/>
                    <a:gd name="connsiteY0" fmla="*/ 36418 h 2145251"/>
                    <a:gd name="connsiteX1" fmla="*/ 462189 w 1047944"/>
                    <a:gd name="connsiteY1" fmla="*/ 2145251 h 2145251"/>
                    <a:gd name="connsiteX2" fmla="*/ 1047944 w 1047944"/>
                    <a:gd name="connsiteY2" fmla="*/ 0 h 2145251"/>
                    <a:gd name="connsiteX0" fmla="*/ 0 w 995821"/>
                    <a:gd name="connsiteY0" fmla="*/ 301664 h 2145251"/>
                    <a:gd name="connsiteX1" fmla="*/ 410066 w 995821"/>
                    <a:gd name="connsiteY1" fmla="*/ 2145251 h 2145251"/>
                    <a:gd name="connsiteX2" fmla="*/ 995821 w 995821"/>
                    <a:gd name="connsiteY2" fmla="*/ 0 h 2145251"/>
                    <a:gd name="connsiteX0" fmla="*/ 0 w 911023"/>
                    <a:gd name="connsiteY0" fmla="*/ 0 h 1843587"/>
                    <a:gd name="connsiteX1" fmla="*/ 410066 w 911023"/>
                    <a:gd name="connsiteY1" fmla="*/ 1843587 h 1843587"/>
                    <a:gd name="connsiteX2" fmla="*/ 911023 w 911023"/>
                    <a:gd name="connsiteY2" fmla="*/ 6513 h 1843587"/>
                    <a:gd name="connsiteX0" fmla="*/ 0 w 921623"/>
                    <a:gd name="connsiteY0" fmla="*/ 16315 h 1859902"/>
                    <a:gd name="connsiteX1" fmla="*/ 410066 w 921623"/>
                    <a:gd name="connsiteY1" fmla="*/ 1859902 h 1859902"/>
                    <a:gd name="connsiteX2" fmla="*/ 921623 w 921623"/>
                    <a:gd name="connsiteY2" fmla="*/ 0 h 185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21623" h="1859902">
                      <a:moveTo>
                        <a:pt x="0" y="16315"/>
                      </a:moveTo>
                      <a:lnTo>
                        <a:pt x="410066" y="1859902"/>
                      </a:lnTo>
                      <a:lnTo>
                        <a:pt x="921623" y="0"/>
                      </a:lnTo>
                    </a:path>
                  </a:pathLst>
                </a:custGeom>
                <a:noFill/>
                <a:ln w="15875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81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5" name="Freeform 34"/>
                <p:cNvSpPr/>
                <p:nvPr/>
              </p:nvSpPr>
              <p:spPr bwMode="gray">
                <a:xfrm>
                  <a:off x="3858213" y="4368543"/>
                  <a:ext cx="1003272" cy="73879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226957 w 1354154"/>
                    <a:gd name="connsiteY0" fmla="*/ 0 h 1588095"/>
                    <a:gd name="connsiteX1" fmla="*/ 0 w 1354154"/>
                    <a:gd name="connsiteY1" fmla="*/ 41319 h 1588095"/>
                    <a:gd name="connsiteX2" fmla="*/ 485461 w 1354154"/>
                    <a:gd name="connsiteY2" fmla="*/ 1588095 h 1588095"/>
                    <a:gd name="connsiteX3" fmla="*/ 1354154 w 1354154"/>
                    <a:gd name="connsiteY3" fmla="*/ 273936 h 1588095"/>
                    <a:gd name="connsiteX0" fmla="*/ 1226957 w 1411364"/>
                    <a:gd name="connsiteY0" fmla="*/ 0 h 1588095"/>
                    <a:gd name="connsiteX1" fmla="*/ 0 w 1411364"/>
                    <a:gd name="connsiteY1" fmla="*/ 41319 h 1588095"/>
                    <a:gd name="connsiteX2" fmla="*/ 485461 w 1411364"/>
                    <a:gd name="connsiteY2" fmla="*/ 1588095 h 1588095"/>
                    <a:gd name="connsiteX3" fmla="*/ 1411364 w 1411364"/>
                    <a:gd name="connsiteY3" fmla="*/ 1153636 h 1588095"/>
                    <a:gd name="connsiteX0" fmla="*/ 1226957 w 1411364"/>
                    <a:gd name="connsiteY0" fmla="*/ 0 h 1588095"/>
                    <a:gd name="connsiteX1" fmla="*/ 0 w 1411364"/>
                    <a:gd name="connsiteY1" fmla="*/ 41319 h 1588095"/>
                    <a:gd name="connsiteX2" fmla="*/ 485461 w 1411364"/>
                    <a:gd name="connsiteY2" fmla="*/ 1588095 h 1588095"/>
                    <a:gd name="connsiteX3" fmla="*/ 1411364 w 1411364"/>
                    <a:gd name="connsiteY3" fmla="*/ 1153636 h 1588095"/>
                    <a:gd name="connsiteX0" fmla="*/ 1226957 w 1226957"/>
                    <a:gd name="connsiteY0" fmla="*/ 0 h 1588095"/>
                    <a:gd name="connsiteX1" fmla="*/ 0 w 1226957"/>
                    <a:gd name="connsiteY1" fmla="*/ 41319 h 1588095"/>
                    <a:gd name="connsiteX2" fmla="*/ 485461 w 1226957"/>
                    <a:gd name="connsiteY2" fmla="*/ 1588095 h 1588095"/>
                    <a:gd name="connsiteX3" fmla="*/ 1225868 w 1226957"/>
                    <a:gd name="connsiteY3" fmla="*/ 13966 h 1588095"/>
                    <a:gd name="connsiteX0" fmla="*/ 1226957 w 1226957"/>
                    <a:gd name="connsiteY0" fmla="*/ 0 h 1588095"/>
                    <a:gd name="connsiteX1" fmla="*/ 0 w 1226957"/>
                    <a:gd name="connsiteY1" fmla="*/ 41319 h 1588095"/>
                    <a:gd name="connsiteX2" fmla="*/ 485461 w 1226957"/>
                    <a:gd name="connsiteY2" fmla="*/ 1588095 h 1588095"/>
                    <a:gd name="connsiteX3" fmla="*/ 1003272 w 1226957"/>
                    <a:gd name="connsiteY3" fmla="*/ 470526 h 1588095"/>
                    <a:gd name="connsiteX0" fmla="*/ 1226957 w 1226957"/>
                    <a:gd name="connsiteY0" fmla="*/ 0 h 1588095"/>
                    <a:gd name="connsiteX1" fmla="*/ 907874 w 1226957"/>
                    <a:gd name="connsiteY1" fmla="*/ 8418 h 1588095"/>
                    <a:gd name="connsiteX2" fmla="*/ 0 w 1226957"/>
                    <a:gd name="connsiteY2" fmla="*/ 41319 h 1588095"/>
                    <a:gd name="connsiteX3" fmla="*/ 485461 w 1226957"/>
                    <a:gd name="connsiteY3" fmla="*/ 1588095 h 1588095"/>
                    <a:gd name="connsiteX4" fmla="*/ 1003272 w 1226957"/>
                    <a:gd name="connsiteY4" fmla="*/ 470526 h 1588095"/>
                    <a:gd name="connsiteX0" fmla="*/ 1226957 w 1226957"/>
                    <a:gd name="connsiteY0" fmla="*/ 0 h 1588095"/>
                    <a:gd name="connsiteX1" fmla="*/ 0 w 1226957"/>
                    <a:gd name="connsiteY1" fmla="*/ 41319 h 1588095"/>
                    <a:gd name="connsiteX2" fmla="*/ 485461 w 1226957"/>
                    <a:gd name="connsiteY2" fmla="*/ 1588095 h 1588095"/>
                    <a:gd name="connsiteX3" fmla="*/ 1003272 w 1226957"/>
                    <a:gd name="connsiteY3" fmla="*/ 470526 h 1588095"/>
                    <a:gd name="connsiteX0" fmla="*/ 1003272 w 1003272"/>
                    <a:gd name="connsiteY0" fmla="*/ 0 h 1591091"/>
                    <a:gd name="connsiteX1" fmla="*/ 0 w 1003272"/>
                    <a:gd name="connsiteY1" fmla="*/ 44315 h 1591091"/>
                    <a:gd name="connsiteX2" fmla="*/ 485461 w 1003272"/>
                    <a:gd name="connsiteY2" fmla="*/ 1591091 h 1591091"/>
                    <a:gd name="connsiteX3" fmla="*/ 1003272 w 1003272"/>
                    <a:gd name="connsiteY3" fmla="*/ 473522 h 1591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3272" h="1591091">
                      <a:moveTo>
                        <a:pt x="1003272" y="0"/>
                      </a:moveTo>
                      <a:lnTo>
                        <a:pt x="0" y="44315"/>
                      </a:lnTo>
                      <a:lnTo>
                        <a:pt x="485461" y="1591091"/>
                      </a:lnTo>
                      <a:lnTo>
                        <a:pt x="1003272" y="473522"/>
                      </a:lnTo>
                    </a:path>
                  </a:pathLst>
                </a:custGeom>
                <a:noFill/>
                <a:ln w="15875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" name="Freeform 35"/>
                <p:cNvSpPr/>
                <p:nvPr/>
              </p:nvSpPr>
              <p:spPr bwMode="gray">
                <a:xfrm>
                  <a:off x="4339793" y="5108321"/>
                  <a:ext cx="537592" cy="84027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  <a:gd name="connsiteX0" fmla="*/ 1325604 w 1452801"/>
                    <a:gd name="connsiteY0" fmla="*/ 171861 h 1809624"/>
                    <a:gd name="connsiteX1" fmla="*/ 0 w 1452801"/>
                    <a:gd name="connsiteY1" fmla="*/ -1 h 1809624"/>
                    <a:gd name="connsiteX2" fmla="*/ 251600 w 1452801"/>
                    <a:gd name="connsiteY2" fmla="*/ 1809624 h 1809624"/>
                    <a:gd name="connsiteX3" fmla="*/ 1452801 w 1452801"/>
                    <a:gd name="connsiteY3" fmla="*/ 445796 h 1809624"/>
                    <a:gd name="connsiteX0" fmla="*/ 1325604 w 1380273"/>
                    <a:gd name="connsiteY0" fmla="*/ 171861 h 1809624"/>
                    <a:gd name="connsiteX1" fmla="*/ 0 w 1380273"/>
                    <a:gd name="connsiteY1" fmla="*/ -1 h 1809624"/>
                    <a:gd name="connsiteX2" fmla="*/ 251600 w 1380273"/>
                    <a:gd name="connsiteY2" fmla="*/ 1809624 h 1809624"/>
                    <a:gd name="connsiteX3" fmla="*/ 1380273 w 1380273"/>
                    <a:gd name="connsiteY3" fmla="*/ 82660 h 1809624"/>
                    <a:gd name="connsiteX0" fmla="*/ 1325604 w 1325603"/>
                    <a:gd name="connsiteY0" fmla="*/ 171861 h 1809624"/>
                    <a:gd name="connsiteX1" fmla="*/ 0 w 1325603"/>
                    <a:gd name="connsiteY1" fmla="*/ -1 h 1809624"/>
                    <a:gd name="connsiteX2" fmla="*/ 251600 w 1325603"/>
                    <a:gd name="connsiteY2" fmla="*/ 1809624 h 1809624"/>
                    <a:gd name="connsiteX3" fmla="*/ 526991 w 1325603"/>
                    <a:gd name="connsiteY3" fmla="*/ 1383853 h 1809624"/>
                    <a:gd name="connsiteX0" fmla="*/ 1325604 w 1325604"/>
                    <a:gd name="connsiteY0" fmla="*/ 171861 h 1809624"/>
                    <a:gd name="connsiteX1" fmla="*/ 537592 w 1325604"/>
                    <a:gd name="connsiteY1" fmla="*/ 73238 h 1809624"/>
                    <a:gd name="connsiteX2" fmla="*/ 0 w 1325604"/>
                    <a:gd name="connsiteY2" fmla="*/ -1 h 1809624"/>
                    <a:gd name="connsiteX3" fmla="*/ 251600 w 1325604"/>
                    <a:gd name="connsiteY3" fmla="*/ 1809624 h 1809624"/>
                    <a:gd name="connsiteX4" fmla="*/ 526991 w 1325604"/>
                    <a:gd name="connsiteY4" fmla="*/ 1383853 h 1809624"/>
                    <a:gd name="connsiteX0" fmla="*/ 537592 w 537592"/>
                    <a:gd name="connsiteY0" fmla="*/ 73238 h 1809624"/>
                    <a:gd name="connsiteX1" fmla="*/ 0 w 537592"/>
                    <a:gd name="connsiteY1" fmla="*/ -1 h 1809624"/>
                    <a:gd name="connsiteX2" fmla="*/ 251600 w 537592"/>
                    <a:gd name="connsiteY2" fmla="*/ 1809624 h 1809624"/>
                    <a:gd name="connsiteX3" fmla="*/ 526991 w 537592"/>
                    <a:gd name="connsiteY3" fmla="*/ 1383853 h 1809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592" h="1809624">
                      <a:moveTo>
                        <a:pt x="537592" y="73238"/>
                      </a:moveTo>
                      <a:lnTo>
                        <a:pt x="0" y="-1"/>
                      </a:lnTo>
                      <a:lnTo>
                        <a:pt x="251600" y="1809624"/>
                      </a:lnTo>
                      <a:lnTo>
                        <a:pt x="526991" y="1383853"/>
                      </a:lnTo>
                    </a:path>
                  </a:pathLst>
                </a:custGeom>
                <a:noFill/>
                <a:ln w="15875">
                  <a:solidFill>
                    <a:schemeClr val="accent1">
                      <a:lumMod val="20000"/>
                      <a:lumOff val="80000"/>
                      <a:alpha val="4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7" name="Freeform 36"/>
                <p:cNvSpPr/>
                <p:nvPr/>
              </p:nvSpPr>
              <p:spPr bwMode="gray">
                <a:xfrm>
                  <a:off x="3188763" y="5108319"/>
                  <a:ext cx="1404298" cy="84026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  <a:gd name="connsiteX0" fmla="*/ 0 w 1337796"/>
                    <a:gd name="connsiteY0" fmla="*/ 1306509 h 1809624"/>
                    <a:gd name="connsiteX1" fmla="*/ 1086196 w 1337796"/>
                    <a:gd name="connsiteY1" fmla="*/ -1 h 1809624"/>
                    <a:gd name="connsiteX2" fmla="*/ 1337796 w 1337796"/>
                    <a:gd name="connsiteY2" fmla="*/ 1809624 h 1809624"/>
                    <a:gd name="connsiteX3" fmla="*/ 0 w 1337796"/>
                    <a:gd name="connsiteY3" fmla="*/ 1306509 h 1809624"/>
                    <a:gd name="connsiteX0" fmla="*/ 0 w 1381023"/>
                    <a:gd name="connsiteY0" fmla="*/ 1251066 h 1809624"/>
                    <a:gd name="connsiteX1" fmla="*/ 1129423 w 1381023"/>
                    <a:gd name="connsiteY1" fmla="*/ -1 h 1809624"/>
                    <a:gd name="connsiteX2" fmla="*/ 1381023 w 1381023"/>
                    <a:gd name="connsiteY2" fmla="*/ 1809624 h 1809624"/>
                    <a:gd name="connsiteX3" fmla="*/ 0 w 1381023"/>
                    <a:gd name="connsiteY3" fmla="*/ 1251066 h 1809624"/>
                    <a:gd name="connsiteX0" fmla="*/ 0 w 1407623"/>
                    <a:gd name="connsiteY0" fmla="*/ 1174139 h 1809624"/>
                    <a:gd name="connsiteX1" fmla="*/ 1156023 w 1407623"/>
                    <a:gd name="connsiteY1" fmla="*/ -1 h 1809624"/>
                    <a:gd name="connsiteX2" fmla="*/ 1407623 w 1407623"/>
                    <a:gd name="connsiteY2" fmla="*/ 1809624 h 1809624"/>
                    <a:gd name="connsiteX3" fmla="*/ 0 w 1407623"/>
                    <a:gd name="connsiteY3" fmla="*/ 1174139 h 1809624"/>
                    <a:gd name="connsiteX0" fmla="*/ 0 w 1404298"/>
                    <a:gd name="connsiteY0" fmla="*/ 1166978 h 1809624"/>
                    <a:gd name="connsiteX1" fmla="*/ 1152698 w 1404298"/>
                    <a:gd name="connsiteY1" fmla="*/ -1 h 1809624"/>
                    <a:gd name="connsiteX2" fmla="*/ 1404298 w 1404298"/>
                    <a:gd name="connsiteY2" fmla="*/ 1809624 h 1809624"/>
                    <a:gd name="connsiteX3" fmla="*/ 0 w 1404298"/>
                    <a:gd name="connsiteY3" fmla="*/ 1166978 h 1809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4298" h="1809624">
                      <a:moveTo>
                        <a:pt x="0" y="1166978"/>
                      </a:moveTo>
                      <a:lnTo>
                        <a:pt x="1152698" y="-1"/>
                      </a:lnTo>
                      <a:lnTo>
                        <a:pt x="1404298" y="1809624"/>
                      </a:lnTo>
                      <a:lnTo>
                        <a:pt x="0" y="1166978"/>
                      </a:lnTo>
                      <a:close/>
                    </a:path>
                  </a:pathLst>
                </a:custGeom>
                <a:noFill/>
                <a:ln w="15875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8" name="Freeform 37"/>
                <p:cNvSpPr/>
                <p:nvPr/>
              </p:nvSpPr>
              <p:spPr bwMode="gray">
                <a:xfrm>
                  <a:off x="3188762" y="4950240"/>
                  <a:ext cx="1161405" cy="69525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  <a:gd name="connsiteX0" fmla="*/ 0 w 1337796"/>
                    <a:gd name="connsiteY0" fmla="*/ 1306509 h 1809624"/>
                    <a:gd name="connsiteX1" fmla="*/ 1086196 w 1337796"/>
                    <a:gd name="connsiteY1" fmla="*/ -1 h 1809624"/>
                    <a:gd name="connsiteX2" fmla="*/ 1337796 w 1337796"/>
                    <a:gd name="connsiteY2" fmla="*/ 1809624 h 1809624"/>
                    <a:gd name="connsiteX3" fmla="*/ 0 w 1337796"/>
                    <a:gd name="connsiteY3" fmla="*/ 1306509 h 1809624"/>
                    <a:gd name="connsiteX0" fmla="*/ 0 w 1381023"/>
                    <a:gd name="connsiteY0" fmla="*/ 1251066 h 1809624"/>
                    <a:gd name="connsiteX1" fmla="*/ 1129423 w 1381023"/>
                    <a:gd name="connsiteY1" fmla="*/ -1 h 1809624"/>
                    <a:gd name="connsiteX2" fmla="*/ 1381023 w 1381023"/>
                    <a:gd name="connsiteY2" fmla="*/ 1809624 h 1809624"/>
                    <a:gd name="connsiteX3" fmla="*/ 0 w 1381023"/>
                    <a:gd name="connsiteY3" fmla="*/ 1251066 h 1809624"/>
                    <a:gd name="connsiteX0" fmla="*/ 0 w 1381023"/>
                    <a:gd name="connsiteY0" fmla="*/ 885856 h 1444414"/>
                    <a:gd name="connsiteX1" fmla="*/ 182880 w 1381023"/>
                    <a:gd name="connsiteY1" fmla="*/ 0 h 1444414"/>
                    <a:gd name="connsiteX2" fmla="*/ 1381023 w 1381023"/>
                    <a:gd name="connsiteY2" fmla="*/ 1444414 h 1444414"/>
                    <a:gd name="connsiteX3" fmla="*/ 0 w 1381023"/>
                    <a:gd name="connsiteY3" fmla="*/ 885856 h 1444414"/>
                    <a:gd name="connsiteX0" fmla="*/ 0 w 1405401"/>
                    <a:gd name="connsiteY0" fmla="*/ 794608 h 1444414"/>
                    <a:gd name="connsiteX1" fmla="*/ 207258 w 1405401"/>
                    <a:gd name="connsiteY1" fmla="*/ 0 h 1444414"/>
                    <a:gd name="connsiteX2" fmla="*/ 1405401 w 1405401"/>
                    <a:gd name="connsiteY2" fmla="*/ 1444414 h 1444414"/>
                    <a:gd name="connsiteX3" fmla="*/ 0 w 1405401"/>
                    <a:gd name="connsiteY3" fmla="*/ 794608 h 1444414"/>
                    <a:gd name="connsiteX0" fmla="*/ 0 w 1405401"/>
                    <a:gd name="connsiteY0" fmla="*/ 929841 h 1579647"/>
                    <a:gd name="connsiteX1" fmla="*/ 233859 w 1405401"/>
                    <a:gd name="connsiteY1" fmla="*/ 0 h 1579647"/>
                    <a:gd name="connsiteX2" fmla="*/ 1405401 w 1405401"/>
                    <a:gd name="connsiteY2" fmla="*/ 1579647 h 1579647"/>
                    <a:gd name="connsiteX3" fmla="*/ 0 w 1405401"/>
                    <a:gd name="connsiteY3" fmla="*/ 929841 h 1579647"/>
                    <a:gd name="connsiteX0" fmla="*/ 0 w 1161406"/>
                    <a:gd name="connsiteY0" fmla="*/ 1158991 h 1158990"/>
                    <a:gd name="connsiteX1" fmla="*/ 233859 w 1161406"/>
                    <a:gd name="connsiteY1" fmla="*/ 229150 h 1158990"/>
                    <a:gd name="connsiteX2" fmla="*/ 1161406 w 1161406"/>
                    <a:gd name="connsiteY2" fmla="*/ 0 h 1158990"/>
                    <a:gd name="connsiteX3" fmla="*/ 0 w 1161406"/>
                    <a:gd name="connsiteY3" fmla="*/ 1158991 h 1158990"/>
                    <a:gd name="connsiteX0" fmla="*/ 0 w 1161406"/>
                    <a:gd name="connsiteY0" fmla="*/ 1497325 h 1497324"/>
                    <a:gd name="connsiteX1" fmla="*/ 67659 w 1161406"/>
                    <a:gd name="connsiteY1" fmla="*/ 0 h 1497324"/>
                    <a:gd name="connsiteX2" fmla="*/ 1161406 w 1161406"/>
                    <a:gd name="connsiteY2" fmla="*/ 338334 h 1497324"/>
                    <a:gd name="connsiteX3" fmla="*/ 0 w 1161406"/>
                    <a:gd name="connsiteY3" fmla="*/ 1497325 h 1497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406" h="1497324">
                      <a:moveTo>
                        <a:pt x="0" y="1497325"/>
                      </a:moveTo>
                      <a:lnTo>
                        <a:pt x="67659" y="0"/>
                      </a:lnTo>
                      <a:lnTo>
                        <a:pt x="1161406" y="338334"/>
                      </a:lnTo>
                      <a:lnTo>
                        <a:pt x="0" y="1497325"/>
                      </a:lnTo>
                      <a:close/>
                    </a:path>
                  </a:pathLst>
                </a:custGeom>
                <a:noFill/>
                <a:ln w="15875">
                  <a:solidFill>
                    <a:schemeClr val="accent1">
                      <a:lumMod val="20000"/>
                      <a:lumOff val="80000"/>
                      <a:alpha val="4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9" name="Freeform 38"/>
                <p:cNvSpPr/>
                <p:nvPr/>
              </p:nvSpPr>
              <p:spPr bwMode="gray">
                <a:xfrm>
                  <a:off x="2712668" y="3527579"/>
                  <a:ext cx="1149994" cy="85730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687805 w 1149994"/>
                    <a:gd name="connsiteY0" fmla="*/ 0 h 2108833"/>
                    <a:gd name="connsiteX1" fmla="*/ 1149994 w 1149994"/>
                    <a:gd name="connsiteY1" fmla="*/ 2108833 h 2108833"/>
                    <a:gd name="connsiteX2" fmla="*/ 0 w 1149994"/>
                    <a:gd name="connsiteY2" fmla="*/ 1523594 h 2108833"/>
                    <a:gd name="connsiteX3" fmla="*/ 815002 w 1149994"/>
                    <a:gd name="connsiteY3" fmla="*/ 273935 h 2108833"/>
                    <a:gd name="connsiteX0" fmla="*/ 687805 w 1149994"/>
                    <a:gd name="connsiteY0" fmla="*/ 0 h 2108833"/>
                    <a:gd name="connsiteX1" fmla="*/ 1149994 w 1149994"/>
                    <a:gd name="connsiteY1" fmla="*/ 2108833 h 2108833"/>
                    <a:gd name="connsiteX2" fmla="*/ 0 w 1149994"/>
                    <a:gd name="connsiteY2" fmla="*/ 1523594 h 2108833"/>
                    <a:gd name="connsiteX3" fmla="*/ 815002 w 1149994"/>
                    <a:gd name="connsiteY3" fmla="*/ 273935 h 2108833"/>
                    <a:gd name="connsiteX0" fmla="*/ 687805 w 1149994"/>
                    <a:gd name="connsiteY0" fmla="*/ 0 h 2108833"/>
                    <a:gd name="connsiteX1" fmla="*/ 1149994 w 1149994"/>
                    <a:gd name="connsiteY1" fmla="*/ 2108833 h 2108833"/>
                    <a:gd name="connsiteX2" fmla="*/ 0 w 1149994"/>
                    <a:gd name="connsiteY2" fmla="*/ 1523594 h 2108833"/>
                    <a:gd name="connsiteX3" fmla="*/ 678657 w 1149994"/>
                    <a:gd name="connsiteY3" fmla="*/ 11989 h 2108833"/>
                    <a:gd name="connsiteX0" fmla="*/ 687805 w 1149994"/>
                    <a:gd name="connsiteY0" fmla="*/ 0 h 2108833"/>
                    <a:gd name="connsiteX1" fmla="*/ 1149994 w 1149994"/>
                    <a:gd name="connsiteY1" fmla="*/ 2108833 h 2108833"/>
                    <a:gd name="connsiteX2" fmla="*/ 0 w 1149994"/>
                    <a:gd name="connsiteY2" fmla="*/ 1523594 h 2108833"/>
                    <a:gd name="connsiteX3" fmla="*/ 556760 w 1149994"/>
                    <a:gd name="connsiteY3" fmla="*/ 263097 h 2108833"/>
                    <a:gd name="connsiteX0" fmla="*/ 740804 w 1149994"/>
                    <a:gd name="connsiteY0" fmla="*/ 0 h 1846311"/>
                    <a:gd name="connsiteX1" fmla="*/ 1149994 w 1149994"/>
                    <a:gd name="connsiteY1" fmla="*/ 1846311 h 1846311"/>
                    <a:gd name="connsiteX2" fmla="*/ 0 w 1149994"/>
                    <a:gd name="connsiteY2" fmla="*/ 1261072 h 1846311"/>
                    <a:gd name="connsiteX3" fmla="*/ 556760 w 1149994"/>
                    <a:gd name="connsiteY3" fmla="*/ 575 h 1846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94" h="1846311">
                      <a:moveTo>
                        <a:pt x="740804" y="0"/>
                      </a:moveTo>
                      <a:lnTo>
                        <a:pt x="1149994" y="1846311"/>
                      </a:lnTo>
                      <a:lnTo>
                        <a:pt x="0" y="1261072"/>
                      </a:lnTo>
                      <a:lnTo>
                        <a:pt x="556760" y="575"/>
                      </a:lnTo>
                    </a:path>
                  </a:pathLst>
                </a:custGeom>
                <a:noFill/>
                <a:ln w="15875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Freeform 39"/>
                <p:cNvSpPr/>
                <p:nvPr/>
              </p:nvSpPr>
              <p:spPr bwMode="gray">
                <a:xfrm>
                  <a:off x="2712669" y="4111689"/>
                  <a:ext cx="1149994" cy="83604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1149994 w 1149994"/>
                    <a:gd name="connsiteY0" fmla="*/ 585239 h 1800535"/>
                    <a:gd name="connsiteX1" fmla="*/ 0 w 1149994"/>
                    <a:gd name="connsiteY1" fmla="*/ 0 h 1800535"/>
                    <a:gd name="connsiteX2" fmla="*/ 537343 w 1149994"/>
                    <a:gd name="connsiteY2" fmla="*/ 1800535 h 1800535"/>
                    <a:gd name="connsiteX3" fmla="*/ 1149994 w 1149994"/>
                    <a:gd name="connsiteY3" fmla="*/ 585239 h 1800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94" h="1800535">
                      <a:moveTo>
                        <a:pt x="1149994" y="585239"/>
                      </a:moveTo>
                      <a:lnTo>
                        <a:pt x="0" y="0"/>
                      </a:lnTo>
                      <a:lnTo>
                        <a:pt x="537343" y="1800535"/>
                      </a:lnTo>
                      <a:lnTo>
                        <a:pt x="1149994" y="585239"/>
                      </a:lnTo>
                      <a:close/>
                    </a:path>
                  </a:pathLst>
                </a:custGeom>
                <a:noFill/>
                <a:ln w="15875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" name="Freeform 40"/>
                <p:cNvSpPr/>
                <p:nvPr/>
              </p:nvSpPr>
              <p:spPr bwMode="gray">
                <a:xfrm>
                  <a:off x="1946547" y="3519618"/>
                  <a:ext cx="773396" cy="118930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0 w 1080187"/>
                    <a:gd name="connsiteY0" fmla="*/ 1276417 h 2371233"/>
                    <a:gd name="connsiteX1" fmla="*/ 372431 w 1080187"/>
                    <a:gd name="connsiteY1" fmla="*/ 0 h 2371233"/>
                    <a:gd name="connsiteX2" fmla="*/ 1080187 w 1080187"/>
                    <a:gd name="connsiteY2" fmla="*/ 2371233 h 2371233"/>
                    <a:gd name="connsiteX3" fmla="*/ 0 w 1080187"/>
                    <a:gd name="connsiteY3" fmla="*/ 1276417 h 2371233"/>
                    <a:gd name="connsiteX0" fmla="*/ 425640 w 798071"/>
                    <a:gd name="connsiteY0" fmla="*/ 2743931 h 2743931"/>
                    <a:gd name="connsiteX1" fmla="*/ 798071 w 798071"/>
                    <a:gd name="connsiteY1" fmla="*/ 1467514 h 2743931"/>
                    <a:gd name="connsiteX2" fmla="*/ 0 w 798071"/>
                    <a:gd name="connsiteY2" fmla="*/ 0 h 2743931"/>
                    <a:gd name="connsiteX3" fmla="*/ 425640 w 798071"/>
                    <a:gd name="connsiteY3" fmla="*/ 2743931 h 2743931"/>
                    <a:gd name="connsiteX0" fmla="*/ 0 w 798071"/>
                    <a:gd name="connsiteY0" fmla="*/ 0 h 2743931"/>
                    <a:gd name="connsiteX1" fmla="*/ 425640 w 798071"/>
                    <a:gd name="connsiteY1" fmla="*/ 2743931 h 2743931"/>
                    <a:gd name="connsiteX2" fmla="*/ 798071 w 798071"/>
                    <a:gd name="connsiteY2" fmla="*/ 1467514 h 2743931"/>
                    <a:gd name="connsiteX3" fmla="*/ 127197 w 798071"/>
                    <a:gd name="connsiteY3" fmla="*/ 273935 h 2743931"/>
                    <a:gd name="connsiteX0" fmla="*/ 0 w 798071"/>
                    <a:gd name="connsiteY0" fmla="*/ 0 h 2743931"/>
                    <a:gd name="connsiteX1" fmla="*/ 425640 w 798071"/>
                    <a:gd name="connsiteY1" fmla="*/ 2743931 h 2743931"/>
                    <a:gd name="connsiteX2" fmla="*/ 798071 w 798071"/>
                    <a:gd name="connsiteY2" fmla="*/ 1467514 h 2743931"/>
                    <a:gd name="connsiteX3" fmla="*/ 84798 w 798071"/>
                    <a:gd name="connsiteY3" fmla="*/ 182624 h 2743931"/>
                    <a:gd name="connsiteX0" fmla="*/ 0 w 773397"/>
                    <a:gd name="connsiteY0" fmla="*/ 2028 h 2561307"/>
                    <a:gd name="connsiteX1" fmla="*/ 400966 w 773397"/>
                    <a:gd name="connsiteY1" fmla="*/ 2561307 h 2561307"/>
                    <a:gd name="connsiteX2" fmla="*/ 773397 w 773397"/>
                    <a:gd name="connsiteY2" fmla="*/ 1284890 h 2561307"/>
                    <a:gd name="connsiteX3" fmla="*/ 60124 w 773397"/>
                    <a:gd name="connsiteY3" fmla="*/ 0 h 256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3397" h="2561307">
                      <a:moveTo>
                        <a:pt x="0" y="2028"/>
                      </a:moveTo>
                      <a:lnTo>
                        <a:pt x="400966" y="2561307"/>
                      </a:lnTo>
                      <a:lnTo>
                        <a:pt x="773397" y="1284890"/>
                      </a:lnTo>
                      <a:cubicBezTo>
                        <a:pt x="507373" y="795719"/>
                        <a:pt x="60124" y="0"/>
                        <a:pt x="60124" y="0"/>
                      </a:cubicBezTo>
                    </a:path>
                  </a:pathLst>
                </a:custGeom>
                <a:noFill/>
                <a:ln w="15875">
                  <a:solidFill>
                    <a:schemeClr val="accent1">
                      <a:lumMod val="20000"/>
                      <a:lumOff val="80000"/>
                      <a:alpha val="6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Freeform 41"/>
                <p:cNvSpPr/>
                <p:nvPr/>
              </p:nvSpPr>
              <p:spPr bwMode="gray">
                <a:xfrm>
                  <a:off x="2349156" y="4709147"/>
                  <a:ext cx="918201" cy="94163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0 w 1080187"/>
                    <a:gd name="connsiteY0" fmla="*/ 1276417 h 2371233"/>
                    <a:gd name="connsiteX1" fmla="*/ 372431 w 1080187"/>
                    <a:gd name="connsiteY1" fmla="*/ 0 h 2371233"/>
                    <a:gd name="connsiteX2" fmla="*/ 1080187 w 1080187"/>
                    <a:gd name="connsiteY2" fmla="*/ 2371233 h 2371233"/>
                    <a:gd name="connsiteX3" fmla="*/ 0 w 1080187"/>
                    <a:gd name="connsiteY3" fmla="*/ 1276417 h 2371233"/>
                    <a:gd name="connsiteX0" fmla="*/ 0 w 1080187"/>
                    <a:gd name="connsiteY0" fmla="*/ 0 h 2027922"/>
                    <a:gd name="connsiteX1" fmla="*/ 837924 w 1080187"/>
                    <a:gd name="connsiteY1" fmla="*/ 2027921 h 2027922"/>
                    <a:gd name="connsiteX2" fmla="*/ 1080187 w 1080187"/>
                    <a:gd name="connsiteY2" fmla="*/ 1094816 h 2027922"/>
                    <a:gd name="connsiteX3" fmla="*/ 0 w 1080187"/>
                    <a:gd name="connsiteY3" fmla="*/ 0 h 2027922"/>
                    <a:gd name="connsiteX0" fmla="*/ 0 w 918201"/>
                    <a:gd name="connsiteY0" fmla="*/ 0 h 2027922"/>
                    <a:gd name="connsiteX1" fmla="*/ 837924 w 918201"/>
                    <a:gd name="connsiteY1" fmla="*/ 2027921 h 2027922"/>
                    <a:gd name="connsiteX2" fmla="*/ 918201 w 918201"/>
                    <a:gd name="connsiteY2" fmla="*/ 503240 h 2027922"/>
                    <a:gd name="connsiteX3" fmla="*/ 0 w 918201"/>
                    <a:gd name="connsiteY3" fmla="*/ 0 h 202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8201" h="2027922">
                      <a:moveTo>
                        <a:pt x="0" y="0"/>
                      </a:moveTo>
                      <a:lnTo>
                        <a:pt x="837924" y="2027921"/>
                      </a:lnTo>
                      <a:lnTo>
                        <a:pt x="918201" y="5032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5875">
                  <a:solidFill>
                    <a:schemeClr val="accent1">
                      <a:lumMod val="20000"/>
                      <a:lumOff val="80000"/>
                      <a:alpha val="6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" name="Freeform 42"/>
                <p:cNvSpPr/>
                <p:nvPr/>
              </p:nvSpPr>
              <p:spPr bwMode="gray">
                <a:xfrm>
                  <a:off x="4593057" y="5868414"/>
                  <a:ext cx="273728" cy="8017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0 w 1044079"/>
                    <a:gd name="connsiteY0" fmla="*/ 1302837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302837 h 1999970"/>
                    <a:gd name="connsiteX0" fmla="*/ 0 w 1044079"/>
                    <a:gd name="connsiteY0" fmla="*/ 1269740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269740 h 1999970"/>
                    <a:gd name="connsiteX0" fmla="*/ 1072339 w 1431967"/>
                    <a:gd name="connsiteY0" fmla="*/ 0 h 1627195"/>
                    <a:gd name="connsiteX1" fmla="*/ 0 w 1431967"/>
                    <a:gd name="connsiteY1" fmla="*/ 1627195 h 1627195"/>
                    <a:gd name="connsiteX2" fmla="*/ 1431967 w 1431967"/>
                    <a:gd name="connsiteY2" fmla="*/ 730229 h 1627195"/>
                    <a:gd name="connsiteX3" fmla="*/ 1072339 w 1431967"/>
                    <a:gd name="connsiteY3" fmla="*/ 0 h 1627195"/>
                    <a:gd name="connsiteX0" fmla="*/ 1431967 w 1559164"/>
                    <a:gd name="connsiteY0" fmla="*/ 730229 h 1627195"/>
                    <a:gd name="connsiteX1" fmla="*/ 1072339 w 1559164"/>
                    <a:gd name="connsiteY1" fmla="*/ 0 h 1627195"/>
                    <a:gd name="connsiteX2" fmla="*/ 0 w 1559164"/>
                    <a:gd name="connsiteY2" fmla="*/ 1627195 h 1627195"/>
                    <a:gd name="connsiteX3" fmla="*/ 1559164 w 1559164"/>
                    <a:gd name="connsiteY3" fmla="*/ 1004164 h 1627195"/>
                    <a:gd name="connsiteX0" fmla="*/ 1431967 w 1450088"/>
                    <a:gd name="connsiteY0" fmla="*/ 730229 h 1627195"/>
                    <a:gd name="connsiteX1" fmla="*/ 1072339 w 1450088"/>
                    <a:gd name="connsiteY1" fmla="*/ 0 h 1627195"/>
                    <a:gd name="connsiteX2" fmla="*/ 0 w 1450088"/>
                    <a:gd name="connsiteY2" fmla="*/ 1627195 h 1627195"/>
                    <a:gd name="connsiteX3" fmla="*/ 1450088 w 1450088"/>
                    <a:gd name="connsiteY3" fmla="*/ 722534 h 1627195"/>
                    <a:gd name="connsiteX0" fmla="*/ 1431967 w 1431967"/>
                    <a:gd name="connsiteY0" fmla="*/ 730229 h 1627195"/>
                    <a:gd name="connsiteX1" fmla="*/ 1072339 w 1431967"/>
                    <a:gd name="connsiteY1" fmla="*/ 0 h 1627195"/>
                    <a:gd name="connsiteX2" fmla="*/ 0 w 1431967"/>
                    <a:gd name="connsiteY2" fmla="*/ 1627195 h 1627195"/>
                    <a:gd name="connsiteX3" fmla="*/ 273728 w 1431967"/>
                    <a:gd name="connsiteY3" fmla="*/ 1454523 h 1627195"/>
                    <a:gd name="connsiteX0" fmla="*/ 1072339 w 1072339"/>
                    <a:gd name="connsiteY0" fmla="*/ 0 h 1627195"/>
                    <a:gd name="connsiteX1" fmla="*/ 0 w 1072339"/>
                    <a:gd name="connsiteY1" fmla="*/ 1627195 h 1627195"/>
                    <a:gd name="connsiteX2" fmla="*/ 273728 w 1072339"/>
                    <a:gd name="connsiteY2" fmla="*/ 1454523 h 1627195"/>
                    <a:gd name="connsiteX0" fmla="*/ 734817 w 734817"/>
                    <a:gd name="connsiteY0" fmla="*/ 200976 h 200976"/>
                    <a:gd name="connsiteX1" fmla="*/ 0 w 734817"/>
                    <a:gd name="connsiteY1" fmla="*/ 172672 h 200976"/>
                    <a:gd name="connsiteX2" fmla="*/ 273728 w 734817"/>
                    <a:gd name="connsiteY2" fmla="*/ 0 h 200976"/>
                    <a:gd name="connsiteX0" fmla="*/ 0 w 273728"/>
                    <a:gd name="connsiteY0" fmla="*/ 172672 h 172672"/>
                    <a:gd name="connsiteX1" fmla="*/ 273728 w 273728"/>
                    <a:gd name="connsiteY1" fmla="*/ 0 h 172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3728" h="172672">
                      <a:moveTo>
                        <a:pt x="0" y="172672"/>
                      </a:moveTo>
                      <a:lnTo>
                        <a:pt x="273728" y="0"/>
                      </a:lnTo>
                    </a:path>
                  </a:pathLst>
                </a:custGeom>
                <a:noFill/>
                <a:ln w="15875">
                  <a:solidFill>
                    <a:schemeClr val="accent1">
                      <a:lumMod val="20000"/>
                      <a:lumOff val="80000"/>
                      <a:alpha val="6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5" name="Oval 24"/>
              <p:cNvSpPr/>
              <p:nvPr/>
            </p:nvSpPr>
            <p:spPr bwMode="gray">
              <a:xfrm>
                <a:off x="3745787" y="4252950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8890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 bwMode="gray">
              <a:xfrm>
                <a:off x="2644576" y="401925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9850" h="698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 bwMode="gray">
              <a:xfrm>
                <a:off x="3185735" y="485439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9850" h="698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7"/>
              <p:cNvSpPr/>
              <p:nvPr/>
            </p:nvSpPr>
            <p:spPr bwMode="gray">
              <a:xfrm>
                <a:off x="4256719" y="500162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9850" h="698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 bwMode="gray">
              <a:xfrm>
                <a:off x="4553999" y="5901933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63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Oval 29"/>
              <p:cNvSpPr/>
              <p:nvPr/>
            </p:nvSpPr>
            <p:spPr bwMode="gray">
              <a:xfrm>
                <a:off x="3152634" y="5607996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63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 bwMode="gray">
              <a:xfrm>
                <a:off x="2303711" y="4663296"/>
                <a:ext cx="91441" cy="91441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63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" name="Group 229"/>
            <p:cNvGrpSpPr/>
            <p:nvPr/>
          </p:nvGrpSpPr>
          <p:grpSpPr bwMode="gray">
            <a:xfrm>
              <a:off x="496642" y="4161200"/>
              <a:ext cx="2593293" cy="2390243"/>
              <a:chOff x="1866649" y="3170538"/>
              <a:chExt cx="3232192" cy="2979119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grpSp>
            <p:nvGrpSpPr>
              <p:cNvPr id="11" name="Group 15"/>
              <p:cNvGrpSpPr/>
              <p:nvPr/>
            </p:nvGrpSpPr>
            <p:grpSpPr bwMode="gray">
              <a:xfrm>
                <a:off x="1973687" y="3518815"/>
                <a:ext cx="2901158" cy="2447962"/>
                <a:chOff x="1973687" y="3518815"/>
                <a:chExt cx="2901158" cy="2447962"/>
              </a:xfrm>
            </p:grpSpPr>
            <p:sp>
              <p:nvSpPr>
                <p:cNvPr id="17" name="Freeform 16"/>
                <p:cNvSpPr/>
                <p:nvPr/>
              </p:nvSpPr>
              <p:spPr bwMode="gray">
                <a:xfrm>
                  <a:off x="2038350" y="3518815"/>
                  <a:ext cx="1515170" cy="153268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707405 w 1516358"/>
                    <a:gd name="connsiteY0" fmla="*/ 0 h 2099513"/>
                    <a:gd name="connsiteX1" fmla="*/ 0 w 1516358"/>
                    <a:gd name="connsiteY1" fmla="*/ 1308908 h 2099513"/>
                    <a:gd name="connsiteX2" fmla="*/ 1516358 w 1516358"/>
                    <a:gd name="connsiteY2" fmla="*/ 2099513 h 2099513"/>
                    <a:gd name="connsiteX3" fmla="*/ 707405 w 1516358"/>
                    <a:gd name="connsiteY3" fmla="*/ 0 h 2099513"/>
                    <a:gd name="connsiteX0" fmla="*/ 707405 w 1515171"/>
                    <a:gd name="connsiteY0" fmla="*/ 0 h 2083715"/>
                    <a:gd name="connsiteX1" fmla="*/ 0 w 1515171"/>
                    <a:gd name="connsiteY1" fmla="*/ 1308908 h 2083715"/>
                    <a:gd name="connsiteX2" fmla="*/ 1515171 w 1515171"/>
                    <a:gd name="connsiteY2" fmla="*/ 2083715 h 2083715"/>
                    <a:gd name="connsiteX3" fmla="*/ 707405 w 1515171"/>
                    <a:gd name="connsiteY3" fmla="*/ 0 h 2083715"/>
                    <a:gd name="connsiteX0" fmla="*/ 707405 w 1515171"/>
                    <a:gd name="connsiteY0" fmla="*/ 0 h 2083715"/>
                    <a:gd name="connsiteX1" fmla="*/ 0 w 1515171"/>
                    <a:gd name="connsiteY1" fmla="*/ 1308908 h 2083715"/>
                    <a:gd name="connsiteX2" fmla="*/ 1515171 w 1515171"/>
                    <a:gd name="connsiteY2" fmla="*/ 2083715 h 2083715"/>
                    <a:gd name="connsiteX3" fmla="*/ 835201 w 1515171"/>
                    <a:gd name="connsiteY3" fmla="*/ 127796 h 2083715"/>
                    <a:gd name="connsiteX0" fmla="*/ 707405 w 1515171"/>
                    <a:gd name="connsiteY0" fmla="*/ 42757 h 2126472"/>
                    <a:gd name="connsiteX1" fmla="*/ 0 w 1515171"/>
                    <a:gd name="connsiteY1" fmla="*/ 1351665 h 2126472"/>
                    <a:gd name="connsiteX2" fmla="*/ 1515171 w 1515171"/>
                    <a:gd name="connsiteY2" fmla="*/ 2126472 h 2126472"/>
                    <a:gd name="connsiteX3" fmla="*/ 691611 w 1515171"/>
                    <a:gd name="connsiteY3" fmla="*/ 0 h 2126472"/>
                    <a:gd name="connsiteX0" fmla="*/ 707405 w 1515171"/>
                    <a:gd name="connsiteY0" fmla="*/ 0 h 2083715"/>
                    <a:gd name="connsiteX1" fmla="*/ 0 w 1515171"/>
                    <a:gd name="connsiteY1" fmla="*/ 1308908 h 2083715"/>
                    <a:gd name="connsiteX2" fmla="*/ 1515171 w 1515171"/>
                    <a:gd name="connsiteY2" fmla="*/ 2083715 h 2083715"/>
                    <a:gd name="connsiteX3" fmla="*/ 921766 w 1515171"/>
                    <a:gd name="connsiteY3" fmla="*/ 562913 h 2083715"/>
                    <a:gd name="connsiteX0" fmla="*/ 411396 w 1515171"/>
                    <a:gd name="connsiteY0" fmla="*/ 0 h 1532687"/>
                    <a:gd name="connsiteX1" fmla="*/ 0 w 1515171"/>
                    <a:gd name="connsiteY1" fmla="*/ 757880 h 1532687"/>
                    <a:gd name="connsiteX2" fmla="*/ 1515171 w 1515171"/>
                    <a:gd name="connsiteY2" fmla="*/ 1532687 h 1532687"/>
                    <a:gd name="connsiteX3" fmla="*/ 921766 w 1515171"/>
                    <a:gd name="connsiteY3" fmla="*/ 11885 h 1532687"/>
                    <a:gd name="connsiteX0" fmla="*/ 411396 w 1515171"/>
                    <a:gd name="connsiteY0" fmla="*/ 0 h 1532687"/>
                    <a:gd name="connsiteX1" fmla="*/ 0 w 1515171"/>
                    <a:gd name="connsiteY1" fmla="*/ 757880 h 1532687"/>
                    <a:gd name="connsiteX2" fmla="*/ 1515171 w 1515171"/>
                    <a:gd name="connsiteY2" fmla="*/ 1532687 h 1532687"/>
                    <a:gd name="connsiteX3" fmla="*/ 913153 w 1515171"/>
                    <a:gd name="connsiteY3" fmla="*/ 5829 h 1532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5171" h="1532687">
                      <a:moveTo>
                        <a:pt x="411396" y="0"/>
                      </a:moveTo>
                      <a:lnTo>
                        <a:pt x="0" y="757880"/>
                      </a:lnTo>
                      <a:lnTo>
                        <a:pt x="1515171" y="1532687"/>
                      </a:lnTo>
                      <a:lnTo>
                        <a:pt x="913153" y="5829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8" name="Freeform 17"/>
                <p:cNvSpPr/>
                <p:nvPr/>
              </p:nvSpPr>
              <p:spPr bwMode="gray">
                <a:xfrm>
                  <a:off x="3552824" y="3529929"/>
                  <a:ext cx="1131584" cy="151638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2228851 w 2356647"/>
                    <a:gd name="connsiteY0" fmla="*/ 1432596 h 1560392"/>
                    <a:gd name="connsiteX1" fmla="*/ 1131584 w 2356647"/>
                    <a:gd name="connsiteY1" fmla="*/ 0 h 1560392"/>
                    <a:gd name="connsiteX2" fmla="*/ 0 w 2356647"/>
                    <a:gd name="connsiteY2" fmla="*/ 1516383 h 1560392"/>
                    <a:gd name="connsiteX3" fmla="*/ 2356647 w 2356647"/>
                    <a:gd name="connsiteY3" fmla="*/ 1560392 h 1560392"/>
                    <a:gd name="connsiteX0" fmla="*/ 2228851 w 2228851"/>
                    <a:gd name="connsiteY0" fmla="*/ 1432596 h 1516383"/>
                    <a:gd name="connsiteX1" fmla="*/ 1131584 w 2228851"/>
                    <a:gd name="connsiteY1" fmla="*/ 0 h 1516383"/>
                    <a:gd name="connsiteX2" fmla="*/ 0 w 2228851"/>
                    <a:gd name="connsiteY2" fmla="*/ 1516383 h 1516383"/>
                    <a:gd name="connsiteX0" fmla="*/ 1131584 w 1131585"/>
                    <a:gd name="connsiteY0" fmla="*/ 0 h 1516383"/>
                    <a:gd name="connsiteX1" fmla="*/ 0 w 1131585"/>
                    <a:gd name="connsiteY1" fmla="*/ 1516383 h 151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31585" h="1516383">
                      <a:moveTo>
                        <a:pt x="1131584" y="0"/>
                      </a:moveTo>
                      <a:lnTo>
                        <a:pt x="0" y="1516383"/>
                      </a:lnTo>
                    </a:path>
                  </a:pathLst>
                </a:custGeom>
                <a:noFill/>
                <a:ln>
                  <a:gradFill flip="none" rotWithShape="1">
                    <a:gsLst>
                      <a:gs pos="46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" name="Freeform 18"/>
                <p:cNvSpPr/>
                <p:nvPr/>
              </p:nvSpPr>
              <p:spPr bwMode="gray">
                <a:xfrm>
                  <a:off x="1973687" y="3518816"/>
                  <a:ext cx="64742" cy="761325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905884 w 905884"/>
                    <a:gd name="connsiteY0" fmla="*/ 346977 h 1663320"/>
                    <a:gd name="connsiteX1" fmla="*/ 172459 w 905884"/>
                    <a:gd name="connsiteY1" fmla="*/ 1663320 h 1663320"/>
                    <a:gd name="connsiteX2" fmla="*/ 0 w 905884"/>
                    <a:gd name="connsiteY2" fmla="*/ 0 h 1663320"/>
                    <a:gd name="connsiteX3" fmla="*/ 905884 w 905884"/>
                    <a:gd name="connsiteY3" fmla="*/ 346977 h 1663320"/>
                    <a:gd name="connsiteX0" fmla="*/ 879864 w 879864"/>
                    <a:gd name="connsiteY0" fmla="*/ 350694 h 1663320"/>
                    <a:gd name="connsiteX1" fmla="*/ 172459 w 879864"/>
                    <a:gd name="connsiteY1" fmla="*/ 1663320 h 1663320"/>
                    <a:gd name="connsiteX2" fmla="*/ 0 w 879864"/>
                    <a:gd name="connsiteY2" fmla="*/ 0 h 1663320"/>
                    <a:gd name="connsiteX3" fmla="*/ 879864 w 879864"/>
                    <a:gd name="connsiteY3" fmla="*/ 350694 h 1663320"/>
                    <a:gd name="connsiteX0" fmla="*/ 879864 w 879864"/>
                    <a:gd name="connsiteY0" fmla="*/ 350694 h 1663320"/>
                    <a:gd name="connsiteX1" fmla="*/ 172459 w 879864"/>
                    <a:gd name="connsiteY1" fmla="*/ 1663320 h 1663320"/>
                    <a:gd name="connsiteX2" fmla="*/ 0 w 879864"/>
                    <a:gd name="connsiteY2" fmla="*/ 0 h 1663320"/>
                    <a:gd name="connsiteX3" fmla="*/ 410551 w 879864"/>
                    <a:gd name="connsiteY3" fmla="*/ 150966 h 1663320"/>
                    <a:gd name="connsiteX4" fmla="*/ 879864 w 879864"/>
                    <a:gd name="connsiteY4" fmla="*/ 350694 h 1663320"/>
                    <a:gd name="connsiteX0" fmla="*/ 410551 w 879864"/>
                    <a:gd name="connsiteY0" fmla="*/ 150966 h 1663320"/>
                    <a:gd name="connsiteX1" fmla="*/ 879864 w 879864"/>
                    <a:gd name="connsiteY1" fmla="*/ 350694 h 1663320"/>
                    <a:gd name="connsiteX2" fmla="*/ 172459 w 879864"/>
                    <a:gd name="connsiteY2" fmla="*/ 1663320 h 1663320"/>
                    <a:gd name="connsiteX3" fmla="*/ 0 w 879864"/>
                    <a:gd name="connsiteY3" fmla="*/ 0 h 1663320"/>
                    <a:gd name="connsiteX4" fmla="*/ 538347 w 879864"/>
                    <a:gd name="connsiteY4" fmla="*/ 278762 h 1663320"/>
                    <a:gd name="connsiteX0" fmla="*/ 410551 w 879864"/>
                    <a:gd name="connsiteY0" fmla="*/ 150966 h 1663320"/>
                    <a:gd name="connsiteX1" fmla="*/ 879864 w 879864"/>
                    <a:gd name="connsiteY1" fmla="*/ 350694 h 1663320"/>
                    <a:gd name="connsiteX2" fmla="*/ 172459 w 879864"/>
                    <a:gd name="connsiteY2" fmla="*/ 1663320 h 1663320"/>
                    <a:gd name="connsiteX3" fmla="*/ 0 w 879864"/>
                    <a:gd name="connsiteY3" fmla="*/ 0 h 1663320"/>
                    <a:gd name="connsiteX0" fmla="*/ 879864 w 879864"/>
                    <a:gd name="connsiteY0" fmla="*/ 350694 h 1663320"/>
                    <a:gd name="connsiteX1" fmla="*/ 172459 w 879864"/>
                    <a:gd name="connsiteY1" fmla="*/ 1663320 h 1663320"/>
                    <a:gd name="connsiteX2" fmla="*/ 0 w 879864"/>
                    <a:gd name="connsiteY2" fmla="*/ 0 h 1663320"/>
                    <a:gd name="connsiteX0" fmla="*/ 172459 w 172459"/>
                    <a:gd name="connsiteY0" fmla="*/ 1663320 h 1663320"/>
                    <a:gd name="connsiteX1" fmla="*/ 0 w 172459"/>
                    <a:gd name="connsiteY1" fmla="*/ 0 h 1663320"/>
                    <a:gd name="connsiteX0" fmla="*/ 64742 w 64742"/>
                    <a:gd name="connsiteY0" fmla="*/ 761325 h 761325"/>
                    <a:gd name="connsiteX1" fmla="*/ 0 w 64742"/>
                    <a:gd name="connsiteY1" fmla="*/ 0 h 761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742" h="761325">
                      <a:moveTo>
                        <a:pt x="64742" y="76132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" name="Freeform 19"/>
                <p:cNvSpPr/>
                <p:nvPr/>
              </p:nvSpPr>
              <p:spPr bwMode="gray">
                <a:xfrm>
                  <a:off x="3554885" y="4995575"/>
                  <a:ext cx="1319959" cy="969205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2228851 w 2356647"/>
                    <a:gd name="connsiteY0" fmla="*/ 0 h 1004619"/>
                    <a:gd name="connsiteX1" fmla="*/ 1101560 w 2356647"/>
                    <a:gd name="connsiteY1" fmla="*/ 1004619 h 1004619"/>
                    <a:gd name="connsiteX2" fmla="*/ 0 w 2356647"/>
                    <a:gd name="connsiteY2" fmla="*/ 83787 h 1004619"/>
                    <a:gd name="connsiteX3" fmla="*/ 2356647 w 2356647"/>
                    <a:gd name="connsiteY3" fmla="*/ 127796 h 1004619"/>
                    <a:gd name="connsiteX0" fmla="*/ 2228851 w 2356647"/>
                    <a:gd name="connsiteY0" fmla="*/ 0 h 1004619"/>
                    <a:gd name="connsiteX1" fmla="*/ 1101560 w 2356647"/>
                    <a:gd name="connsiteY1" fmla="*/ 1004619 h 1004619"/>
                    <a:gd name="connsiteX2" fmla="*/ 0 w 2356647"/>
                    <a:gd name="connsiteY2" fmla="*/ 83787 h 1004619"/>
                    <a:gd name="connsiteX3" fmla="*/ 2356647 w 2356647"/>
                    <a:gd name="connsiteY3" fmla="*/ 127796 h 1004619"/>
                    <a:gd name="connsiteX0" fmla="*/ 2228851 w 2428335"/>
                    <a:gd name="connsiteY0" fmla="*/ 7870 h 1012489"/>
                    <a:gd name="connsiteX1" fmla="*/ 1101560 w 2428335"/>
                    <a:gd name="connsiteY1" fmla="*/ 1012489 h 1012489"/>
                    <a:gd name="connsiteX2" fmla="*/ 0 w 2428335"/>
                    <a:gd name="connsiteY2" fmla="*/ 91657 h 1012489"/>
                    <a:gd name="connsiteX3" fmla="*/ 2428335 w 2428335"/>
                    <a:gd name="connsiteY3" fmla="*/ 0 h 1012489"/>
                    <a:gd name="connsiteX0" fmla="*/ 2228851 w 2228850"/>
                    <a:gd name="connsiteY0" fmla="*/ 0 h 1004619"/>
                    <a:gd name="connsiteX1" fmla="*/ 1101560 w 2228850"/>
                    <a:gd name="connsiteY1" fmla="*/ 1004619 h 1004619"/>
                    <a:gd name="connsiteX2" fmla="*/ 0 w 2228850"/>
                    <a:gd name="connsiteY2" fmla="*/ 83787 h 1004619"/>
                    <a:gd name="connsiteX3" fmla="*/ 1319959 w 2228850"/>
                    <a:gd name="connsiteY3" fmla="*/ 35414 h 1004619"/>
                    <a:gd name="connsiteX0" fmla="*/ 2228851 w 2228851"/>
                    <a:gd name="connsiteY0" fmla="*/ 0 h 1004619"/>
                    <a:gd name="connsiteX1" fmla="*/ 1428593 w 2228851"/>
                    <a:gd name="connsiteY1" fmla="*/ 714986 h 1004619"/>
                    <a:gd name="connsiteX2" fmla="*/ 1101560 w 2228851"/>
                    <a:gd name="connsiteY2" fmla="*/ 1004619 h 1004619"/>
                    <a:gd name="connsiteX3" fmla="*/ 0 w 2228851"/>
                    <a:gd name="connsiteY3" fmla="*/ 83787 h 1004619"/>
                    <a:gd name="connsiteX4" fmla="*/ 1319959 w 2228851"/>
                    <a:gd name="connsiteY4" fmla="*/ 35414 h 1004619"/>
                    <a:gd name="connsiteX0" fmla="*/ 2228851 w 2228851"/>
                    <a:gd name="connsiteY0" fmla="*/ 0 h 1004619"/>
                    <a:gd name="connsiteX1" fmla="*/ 1319572 w 2228851"/>
                    <a:gd name="connsiteY1" fmla="*/ 811893 h 1004619"/>
                    <a:gd name="connsiteX2" fmla="*/ 1101560 w 2228851"/>
                    <a:gd name="connsiteY2" fmla="*/ 1004619 h 1004619"/>
                    <a:gd name="connsiteX3" fmla="*/ 0 w 2228851"/>
                    <a:gd name="connsiteY3" fmla="*/ 83787 h 1004619"/>
                    <a:gd name="connsiteX4" fmla="*/ 1319959 w 2228851"/>
                    <a:gd name="connsiteY4" fmla="*/ 35414 h 1004619"/>
                    <a:gd name="connsiteX0" fmla="*/ 1319572 w 1319959"/>
                    <a:gd name="connsiteY0" fmla="*/ 776479 h 969205"/>
                    <a:gd name="connsiteX1" fmla="*/ 1101560 w 1319959"/>
                    <a:gd name="connsiteY1" fmla="*/ 969205 h 969205"/>
                    <a:gd name="connsiteX2" fmla="*/ 0 w 1319959"/>
                    <a:gd name="connsiteY2" fmla="*/ 48373 h 969205"/>
                    <a:gd name="connsiteX3" fmla="*/ 1319959 w 1319959"/>
                    <a:gd name="connsiteY3" fmla="*/ 0 h 969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9959" h="969205">
                      <a:moveTo>
                        <a:pt x="1319572" y="776479"/>
                      </a:moveTo>
                      <a:lnTo>
                        <a:pt x="1101560" y="969205"/>
                      </a:lnTo>
                      <a:lnTo>
                        <a:pt x="0" y="48373"/>
                      </a:lnTo>
                      <a:lnTo>
                        <a:pt x="131995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1" name="Freeform 20"/>
                <p:cNvSpPr/>
                <p:nvPr/>
              </p:nvSpPr>
              <p:spPr bwMode="gray">
                <a:xfrm>
                  <a:off x="4650170" y="5899098"/>
                  <a:ext cx="224675" cy="6767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  <a:gd name="connsiteX0" fmla="*/ 0 w 1406574"/>
                    <a:gd name="connsiteY0" fmla="*/ 1003808 h 1003808"/>
                    <a:gd name="connsiteX1" fmla="*/ 1406574 w 1406574"/>
                    <a:gd name="connsiteY1" fmla="*/ 571539 h 1003808"/>
                    <a:gd name="connsiteX2" fmla="*/ 1123949 w 1406574"/>
                    <a:gd name="connsiteY2" fmla="*/ 0 h 1003808"/>
                    <a:gd name="connsiteX3" fmla="*/ 0 w 1406574"/>
                    <a:gd name="connsiteY3" fmla="*/ 1003808 h 1003808"/>
                    <a:gd name="connsiteX0" fmla="*/ 1123949 w 1406574"/>
                    <a:gd name="connsiteY0" fmla="*/ 0 h 1003808"/>
                    <a:gd name="connsiteX1" fmla="*/ 0 w 1406574"/>
                    <a:gd name="connsiteY1" fmla="*/ 1003808 h 1003808"/>
                    <a:gd name="connsiteX2" fmla="*/ 1406574 w 1406574"/>
                    <a:gd name="connsiteY2" fmla="*/ 571539 h 1003808"/>
                    <a:gd name="connsiteX3" fmla="*/ 1251745 w 1406574"/>
                    <a:gd name="connsiteY3" fmla="*/ 127796 h 1003808"/>
                    <a:gd name="connsiteX0" fmla="*/ 1123949 w 1406574"/>
                    <a:gd name="connsiteY0" fmla="*/ 0 h 1003808"/>
                    <a:gd name="connsiteX1" fmla="*/ 0 w 1406574"/>
                    <a:gd name="connsiteY1" fmla="*/ 1003808 h 1003808"/>
                    <a:gd name="connsiteX2" fmla="*/ 1406574 w 1406574"/>
                    <a:gd name="connsiteY2" fmla="*/ 571539 h 1003808"/>
                    <a:gd name="connsiteX0" fmla="*/ 0 w 1406574"/>
                    <a:gd name="connsiteY0" fmla="*/ 432269 h 432269"/>
                    <a:gd name="connsiteX1" fmla="*/ 1406574 w 1406574"/>
                    <a:gd name="connsiteY1" fmla="*/ 0 h 432269"/>
                    <a:gd name="connsiteX0" fmla="*/ 0 w 224675"/>
                    <a:gd name="connsiteY0" fmla="*/ 67679 h 67679"/>
                    <a:gd name="connsiteX1" fmla="*/ 224675 w 224675"/>
                    <a:gd name="connsiteY1" fmla="*/ 0 h 67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4675" h="67679">
                      <a:moveTo>
                        <a:pt x="0" y="67679"/>
                      </a:moveTo>
                      <a:lnTo>
                        <a:pt x="224675" y="0"/>
                      </a:lnTo>
                    </a:path>
                  </a:pathLst>
                </a:custGeom>
                <a:noFill/>
                <a:ln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" name="Freeform 21"/>
                <p:cNvSpPr/>
                <p:nvPr/>
              </p:nvSpPr>
              <p:spPr bwMode="gray">
                <a:xfrm>
                  <a:off x="3185652" y="5044460"/>
                  <a:ext cx="1473180" cy="92083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73180" h="920832">
                      <a:moveTo>
                        <a:pt x="1473180" y="920832"/>
                      </a:moveTo>
                      <a:lnTo>
                        <a:pt x="371620" y="0"/>
                      </a:lnTo>
                      <a:lnTo>
                        <a:pt x="0" y="616625"/>
                      </a:lnTo>
                      <a:lnTo>
                        <a:pt x="1473180" y="920832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" name="Freeform 22"/>
                <p:cNvSpPr/>
                <p:nvPr/>
              </p:nvSpPr>
              <p:spPr bwMode="gray">
                <a:xfrm>
                  <a:off x="2038441" y="4279171"/>
                  <a:ext cx="1517781" cy="1385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  <a:gd name="connsiteX0" fmla="*/ 0 w 1517781"/>
                    <a:gd name="connsiteY0" fmla="*/ 0 h 1385538"/>
                    <a:gd name="connsiteX1" fmla="*/ 1517781 w 1517781"/>
                    <a:gd name="connsiteY1" fmla="*/ 768913 h 1385538"/>
                    <a:gd name="connsiteX2" fmla="*/ 1146161 w 1517781"/>
                    <a:gd name="connsiteY2" fmla="*/ 1385538 h 1385538"/>
                    <a:gd name="connsiteX3" fmla="*/ 0 w 1517781"/>
                    <a:gd name="connsiteY3" fmla="*/ 0 h 1385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7781" h="1385538">
                      <a:moveTo>
                        <a:pt x="0" y="0"/>
                      </a:moveTo>
                      <a:lnTo>
                        <a:pt x="1517781" y="768913"/>
                      </a:lnTo>
                      <a:lnTo>
                        <a:pt x="1146161" y="13855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2" name="Oval 11"/>
              <p:cNvSpPr/>
              <p:nvPr/>
            </p:nvSpPr>
            <p:spPr bwMode="gray">
              <a:xfrm>
                <a:off x="3254686" y="4708918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540000" lon="0" rev="0"/>
                </a:camera>
                <a:lightRig rig="threePt" dir="t">
                  <a:rot lat="0" lon="0" rev="1200000"/>
                </a:lightRig>
              </a:scene3d>
              <a:sp3d>
                <a:bevelT w="260350" h="2603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gray">
              <a:xfrm>
                <a:off x="4467290" y="578389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46050" h="1460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gray">
              <a:xfrm>
                <a:off x="3005883" y="548182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46050" h="1460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 bwMode="gray">
              <a:xfrm>
                <a:off x="1866649" y="409738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46050" h="1460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gray">
              <a:xfrm>
                <a:off x="4268165" y="3170538"/>
                <a:ext cx="830676" cy="83067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80000">
                    <a:schemeClr val="accent1"/>
                  </a:gs>
                  <a:gs pos="100000">
                    <a:schemeClr val="accent1"/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04800" h="3048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44" name="Group 43"/>
          <p:cNvGrpSpPr/>
          <p:nvPr/>
        </p:nvGrpSpPr>
        <p:grpSpPr bwMode="gray">
          <a:xfrm>
            <a:off x="391851" y="147471"/>
            <a:ext cx="1323236" cy="1172529"/>
            <a:chOff x="365806" y="137196"/>
            <a:chExt cx="992427" cy="117252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cxnSp>
          <p:nvCxnSpPr>
            <p:cNvPr id="45" name="Straight Connector 44"/>
            <p:cNvCxnSpPr/>
            <p:nvPr/>
          </p:nvCxnSpPr>
          <p:spPr bwMode="gray">
            <a:xfrm>
              <a:off x="576146" y="289932"/>
              <a:ext cx="0" cy="806605"/>
            </a:xfrm>
            <a:prstGeom prst="line">
              <a:avLst/>
            </a:prstGeom>
            <a:ln w="34925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gray">
            <a:xfrm flipH="1">
              <a:off x="584201" y="787400"/>
              <a:ext cx="664028" cy="301171"/>
            </a:xfrm>
            <a:prstGeom prst="line">
              <a:avLst/>
            </a:prstGeom>
            <a:ln w="25400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gray">
            <a:xfrm flipH="1" flipV="1">
              <a:off x="569686" y="264886"/>
              <a:ext cx="691288" cy="522341"/>
            </a:xfrm>
            <a:prstGeom prst="line">
              <a:avLst/>
            </a:prstGeom>
            <a:ln w="22225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 bwMode="gray">
            <a:xfrm>
              <a:off x="438637" y="137196"/>
              <a:ext cx="301752" cy="301752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80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152400" h="1524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 bwMode="gray">
            <a:xfrm>
              <a:off x="1157065" y="690491"/>
              <a:ext cx="201168" cy="201168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8000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107950" h="10795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 bwMode="gray">
            <a:xfrm>
              <a:off x="365806" y="882204"/>
              <a:ext cx="427521" cy="42752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80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228600" h="2286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FFFF"/>
                </a:solidFill>
              </a:endParaRPr>
            </a:p>
          </p:txBody>
        </p:sp>
        <p:grpSp>
          <p:nvGrpSpPr>
            <p:cNvPr id="51" name="Group 32"/>
            <p:cNvGrpSpPr>
              <a:grpSpLocks/>
            </p:cNvGrpSpPr>
            <p:nvPr/>
          </p:nvGrpSpPr>
          <p:grpSpPr bwMode="gray">
            <a:xfrm>
              <a:off x="441009" y="951003"/>
              <a:ext cx="264618" cy="238598"/>
              <a:chOff x="1919" y="2690"/>
              <a:chExt cx="342" cy="38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7" name="Freeform 33"/>
              <p:cNvSpPr>
                <a:spLocks/>
              </p:cNvSpPr>
              <p:nvPr/>
            </p:nvSpPr>
            <p:spPr bwMode="gray">
              <a:xfrm>
                <a:off x="1919" y="2724"/>
                <a:ext cx="127" cy="350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21" y="2"/>
                  </a:cxn>
                  <a:cxn ang="0">
                    <a:pos x="10" y="9"/>
                  </a:cxn>
                  <a:cxn ang="0">
                    <a:pos x="3" y="21"/>
                  </a:cxn>
                  <a:cxn ang="0">
                    <a:pos x="0" y="35"/>
                  </a:cxn>
                  <a:cxn ang="0">
                    <a:pos x="0" y="315"/>
                  </a:cxn>
                  <a:cxn ang="0">
                    <a:pos x="3" y="329"/>
                  </a:cxn>
                  <a:cxn ang="0">
                    <a:pos x="10" y="341"/>
                  </a:cxn>
                  <a:cxn ang="0">
                    <a:pos x="21" y="348"/>
                  </a:cxn>
                  <a:cxn ang="0">
                    <a:pos x="34" y="350"/>
                  </a:cxn>
                  <a:cxn ang="0">
                    <a:pos x="127" y="350"/>
                  </a:cxn>
                  <a:cxn ang="0">
                    <a:pos x="127" y="314"/>
                  </a:cxn>
                  <a:cxn ang="0">
                    <a:pos x="36" y="314"/>
                  </a:cxn>
                  <a:cxn ang="0">
                    <a:pos x="36" y="0"/>
                  </a:cxn>
                  <a:cxn ang="0">
                    <a:pos x="34" y="0"/>
                  </a:cxn>
                </a:cxnLst>
                <a:rect l="0" t="0" r="r" b="b"/>
                <a:pathLst>
                  <a:path w="127" h="350">
                    <a:moveTo>
                      <a:pt x="34" y="0"/>
                    </a:moveTo>
                    <a:lnTo>
                      <a:pt x="21" y="2"/>
                    </a:lnTo>
                    <a:lnTo>
                      <a:pt x="10" y="9"/>
                    </a:lnTo>
                    <a:lnTo>
                      <a:pt x="3" y="21"/>
                    </a:lnTo>
                    <a:lnTo>
                      <a:pt x="0" y="35"/>
                    </a:lnTo>
                    <a:lnTo>
                      <a:pt x="0" y="315"/>
                    </a:lnTo>
                    <a:lnTo>
                      <a:pt x="3" y="329"/>
                    </a:lnTo>
                    <a:lnTo>
                      <a:pt x="10" y="341"/>
                    </a:lnTo>
                    <a:lnTo>
                      <a:pt x="21" y="348"/>
                    </a:lnTo>
                    <a:lnTo>
                      <a:pt x="34" y="350"/>
                    </a:lnTo>
                    <a:lnTo>
                      <a:pt x="127" y="350"/>
                    </a:lnTo>
                    <a:lnTo>
                      <a:pt x="127" y="314"/>
                    </a:lnTo>
                    <a:lnTo>
                      <a:pt x="36" y="314"/>
                    </a:lnTo>
                    <a:lnTo>
                      <a:pt x="36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reeform 34"/>
              <p:cNvSpPr>
                <a:spLocks noEditPoints="1"/>
              </p:cNvSpPr>
              <p:nvPr/>
            </p:nvSpPr>
            <p:spPr bwMode="gray">
              <a:xfrm>
                <a:off x="2001" y="2690"/>
                <a:ext cx="260" cy="384"/>
              </a:xfrm>
              <a:custGeom>
                <a:avLst/>
                <a:gdLst/>
                <a:ahLst/>
                <a:cxnLst>
                  <a:cxn ang="0">
                    <a:pos x="239" y="382"/>
                  </a:cxn>
                  <a:cxn ang="0">
                    <a:pos x="257" y="363"/>
                  </a:cxn>
                  <a:cxn ang="0">
                    <a:pos x="260" y="34"/>
                  </a:cxn>
                  <a:cxn ang="0">
                    <a:pos x="249" y="10"/>
                  </a:cxn>
                  <a:cxn ang="0">
                    <a:pos x="225" y="0"/>
                  </a:cxn>
                  <a:cxn ang="0">
                    <a:pos x="57" y="1"/>
                  </a:cxn>
                  <a:cxn ang="0">
                    <a:pos x="48" y="7"/>
                  </a:cxn>
                  <a:cxn ang="0">
                    <a:pos x="45" y="18"/>
                  </a:cxn>
                  <a:cxn ang="0">
                    <a:pos x="44" y="123"/>
                  </a:cxn>
                  <a:cxn ang="0">
                    <a:pos x="33" y="145"/>
                  </a:cxn>
                  <a:cxn ang="0">
                    <a:pos x="18" y="175"/>
                  </a:cxn>
                  <a:cxn ang="0">
                    <a:pos x="6" y="202"/>
                  </a:cxn>
                  <a:cxn ang="0">
                    <a:pos x="2" y="213"/>
                  </a:cxn>
                  <a:cxn ang="0">
                    <a:pos x="0" y="220"/>
                  </a:cxn>
                  <a:cxn ang="0">
                    <a:pos x="2" y="231"/>
                  </a:cxn>
                  <a:cxn ang="0">
                    <a:pos x="12" y="238"/>
                  </a:cxn>
                  <a:cxn ang="0">
                    <a:pos x="21" y="238"/>
                  </a:cxn>
                  <a:cxn ang="0">
                    <a:pos x="45" y="238"/>
                  </a:cxn>
                  <a:cxn ang="0">
                    <a:pos x="225" y="384"/>
                  </a:cxn>
                  <a:cxn ang="0">
                    <a:pos x="81" y="348"/>
                  </a:cxn>
                  <a:cxn ang="0">
                    <a:pos x="81" y="316"/>
                  </a:cxn>
                  <a:cxn ang="0">
                    <a:pos x="81" y="274"/>
                  </a:cxn>
                  <a:cxn ang="0">
                    <a:pos x="81" y="237"/>
                  </a:cxn>
                  <a:cxn ang="0">
                    <a:pos x="81" y="220"/>
                  </a:cxn>
                  <a:cxn ang="0">
                    <a:pos x="78" y="211"/>
                  </a:cxn>
                  <a:cxn ang="0">
                    <a:pos x="72" y="205"/>
                  </a:cxn>
                  <a:cxn ang="0">
                    <a:pos x="63" y="202"/>
                  </a:cxn>
                  <a:cxn ang="0">
                    <a:pos x="60" y="202"/>
                  </a:cxn>
                  <a:cxn ang="0">
                    <a:pos x="51" y="202"/>
                  </a:cxn>
                  <a:cxn ang="0">
                    <a:pos x="53" y="187"/>
                  </a:cxn>
                  <a:cxn ang="0">
                    <a:pos x="68" y="156"/>
                  </a:cxn>
                  <a:cxn ang="0">
                    <a:pos x="78" y="133"/>
                  </a:cxn>
                  <a:cxn ang="0">
                    <a:pos x="81" y="126"/>
                  </a:cxn>
                  <a:cxn ang="0">
                    <a:pos x="81" y="118"/>
                  </a:cxn>
                  <a:cxn ang="0">
                    <a:pos x="81" y="88"/>
                  </a:cxn>
                  <a:cxn ang="0">
                    <a:pos x="81" y="52"/>
                  </a:cxn>
                  <a:cxn ang="0">
                    <a:pos x="224" y="36"/>
                  </a:cxn>
                </a:cxnLst>
                <a:rect l="0" t="0" r="r" b="b"/>
                <a:pathLst>
                  <a:path w="260" h="384">
                    <a:moveTo>
                      <a:pt x="225" y="384"/>
                    </a:moveTo>
                    <a:lnTo>
                      <a:pt x="239" y="382"/>
                    </a:lnTo>
                    <a:lnTo>
                      <a:pt x="249" y="375"/>
                    </a:lnTo>
                    <a:lnTo>
                      <a:pt x="257" y="363"/>
                    </a:lnTo>
                    <a:lnTo>
                      <a:pt x="260" y="349"/>
                    </a:lnTo>
                    <a:lnTo>
                      <a:pt x="260" y="34"/>
                    </a:lnTo>
                    <a:lnTo>
                      <a:pt x="257" y="21"/>
                    </a:lnTo>
                    <a:lnTo>
                      <a:pt x="249" y="10"/>
                    </a:lnTo>
                    <a:lnTo>
                      <a:pt x="239" y="3"/>
                    </a:lnTo>
                    <a:lnTo>
                      <a:pt x="225" y="0"/>
                    </a:lnTo>
                    <a:lnTo>
                      <a:pt x="63" y="0"/>
                    </a:lnTo>
                    <a:lnTo>
                      <a:pt x="57" y="1"/>
                    </a:lnTo>
                    <a:lnTo>
                      <a:pt x="53" y="3"/>
                    </a:lnTo>
                    <a:lnTo>
                      <a:pt x="48" y="7"/>
                    </a:lnTo>
                    <a:lnTo>
                      <a:pt x="47" y="12"/>
                    </a:lnTo>
                    <a:lnTo>
                      <a:pt x="45" y="18"/>
                    </a:lnTo>
                    <a:lnTo>
                      <a:pt x="45" y="118"/>
                    </a:lnTo>
                    <a:lnTo>
                      <a:pt x="44" y="123"/>
                    </a:lnTo>
                    <a:lnTo>
                      <a:pt x="39" y="133"/>
                    </a:lnTo>
                    <a:lnTo>
                      <a:pt x="33" y="145"/>
                    </a:lnTo>
                    <a:lnTo>
                      <a:pt x="26" y="160"/>
                    </a:lnTo>
                    <a:lnTo>
                      <a:pt x="18" y="175"/>
                    </a:lnTo>
                    <a:lnTo>
                      <a:pt x="12" y="190"/>
                    </a:lnTo>
                    <a:lnTo>
                      <a:pt x="6" y="202"/>
                    </a:lnTo>
                    <a:lnTo>
                      <a:pt x="3" y="210"/>
                    </a:lnTo>
                    <a:lnTo>
                      <a:pt x="2" y="213"/>
                    </a:lnTo>
                    <a:lnTo>
                      <a:pt x="0" y="217"/>
                    </a:lnTo>
                    <a:lnTo>
                      <a:pt x="0" y="220"/>
                    </a:lnTo>
                    <a:lnTo>
                      <a:pt x="0" y="226"/>
                    </a:lnTo>
                    <a:lnTo>
                      <a:pt x="2" y="231"/>
                    </a:lnTo>
                    <a:lnTo>
                      <a:pt x="6" y="235"/>
                    </a:lnTo>
                    <a:lnTo>
                      <a:pt x="12" y="238"/>
                    </a:lnTo>
                    <a:lnTo>
                      <a:pt x="18" y="238"/>
                    </a:lnTo>
                    <a:lnTo>
                      <a:pt x="21" y="238"/>
                    </a:lnTo>
                    <a:lnTo>
                      <a:pt x="32" y="238"/>
                    </a:lnTo>
                    <a:lnTo>
                      <a:pt x="45" y="238"/>
                    </a:lnTo>
                    <a:lnTo>
                      <a:pt x="45" y="384"/>
                    </a:lnTo>
                    <a:lnTo>
                      <a:pt x="225" y="384"/>
                    </a:lnTo>
                    <a:close/>
                    <a:moveTo>
                      <a:pt x="224" y="348"/>
                    </a:moveTo>
                    <a:lnTo>
                      <a:pt x="81" y="348"/>
                    </a:lnTo>
                    <a:lnTo>
                      <a:pt x="81" y="334"/>
                    </a:lnTo>
                    <a:lnTo>
                      <a:pt x="81" y="316"/>
                    </a:lnTo>
                    <a:lnTo>
                      <a:pt x="81" y="295"/>
                    </a:lnTo>
                    <a:lnTo>
                      <a:pt x="81" y="274"/>
                    </a:lnTo>
                    <a:lnTo>
                      <a:pt x="81" y="253"/>
                    </a:lnTo>
                    <a:lnTo>
                      <a:pt x="81" y="237"/>
                    </a:lnTo>
                    <a:lnTo>
                      <a:pt x="81" y="225"/>
                    </a:lnTo>
                    <a:lnTo>
                      <a:pt x="81" y="220"/>
                    </a:lnTo>
                    <a:lnTo>
                      <a:pt x="81" y="216"/>
                    </a:lnTo>
                    <a:lnTo>
                      <a:pt x="78" y="211"/>
                    </a:lnTo>
                    <a:lnTo>
                      <a:pt x="77" y="208"/>
                    </a:lnTo>
                    <a:lnTo>
                      <a:pt x="72" y="205"/>
                    </a:lnTo>
                    <a:lnTo>
                      <a:pt x="68" y="204"/>
                    </a:lnTo>
                    <a:lnTo>
                      <a:pt x="63" y="202"/>
                    </a:lnTo>
                    <a:lnTo>
                      <a:pt x="62" y="202"/>
                    </a:lnTo>
                    <a:lnTo>
                      <a:pt x="60" y="202"/>
                    </a:lnTo>
                    <a:lnTo>
                      <a:pt x="56" y="202"/>
                    </a:lnTo>
                    <a:lnTo>
                      <a:pt x="51" y="202"/>
                    </a:lnTo>
                    <a:lnTo>
                      <a:pt x="45" y="202"/>
                    </a:lnTo>
                    <a:lnTo>
                      <a:pt x="53" y="187"/>
                    </a:lnTo>
                    <a:lnTo>
                      <a:pt x="60" y="171"/>
                    </a:lnTo>
                    <a:lnTo>
                      <a:pt x="68" y="156"/>
                    </a:lnTo>
                    <a:lnTo>
                      <a:pt x="74" y="142"/>
                    </a:lnTo>
                    <a:lnTo>
                      <a:pt x="78" y="133"/>
                    </a:lnTo>
                    <a:lnTo>
                      <a:pt x="80" y="130"/>
                    </a:lnTo>
                    <a:lnTo>
                      <a:pt x="81" y="126"/>
                    </a:lnTo>
                    <a:lnTo>
                      <a:pt x="81" y="123"/>
                    </a:lnTo>
                    <a:lnTo>
                      <a:pt x="81" y="118"/>
                    </a:lnTo>
                    <a:lnTo>
                      <a:pt x="81" y="106"/>
                    </a:lnTo>
                    <a:lnTo>
                      <a:pt x="81" y="88"/>
                    </a:lnTo>
                    <a:lnTo>
                      <a:pt x="81" y="70"/>
                    </a:lnTo>
                    <a:lnTo>
                      <a:pt x="81" y="52"/>
                    </a:lnTo>
                    <a:lnTo>
                      <a:pt x="81" y="36"/>
                    </a:lnTo>
                    <a:lnTo>
                      <a:pt x="224" y="36"/>
                    </a:lnTo>
                    <a:lnTo>
                      <a:pt x="224" y="34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Rectangle 35"/>
              <p:cNvSpPr>
                <a:spLocks noChangeArrowheads="1"/>
              </p:cNvSpPr>
              <p:nvPr/>
            </p:nvSpPr>
            <p:spPr bwMode="gray">
              <a:xfrm>
                <a:off x="2099" y="2792"/>
                <a:ext cx="27" cy="40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Rectangle 36"/>
              <p:cNvSpPr>
                <a:spLocks noChangeArrowheads="1"/>
              </p:cNvSpPr>
              <p:nvPr/>
            </p:nvSpPr>
            <p:spPr bwMode="gray">
              <a:xfrm>
                <a:off x="1953" y="2724"/>
                <a:ext cx="93" cy="36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2" name="Group 356"/>
            <p:cNvGrpSpPr/>
            <p:nvPr/>
          </p:nvGrpSpPr>
          <p:grpSpPr bwMode="gray">
            <a:xfrm rot="20749651">
              <a:off x="515009" y="174595"/>
              <a:ext cx="152782" cy="200394"/>
              <a:chOff x="1062622" y="1594096"/>
              <a:chExt cx="468594" cy="660474"/>
            </a:xfrm>
            <a:gradFill>
              <a:gsLst>
                <a:gs pos="15000">
                  <a:schemeClr val="accent2">
                    <a:lumMod val="20000"/>
                    <a:lumOff val="80000"/>
                  </a:schemeClr>
                </a:gs>
                <a:gs pos="54000">
                  <a:schemeClr val="accent2">
                    <a:lumMod val="60000"/>
                    <a:lumOff val="40000"/>
                  </a:schemeClr>
                </a:gs>
                <a:gs pos="92000">
                  <a:schemeClr val="accent2">
                    <a:lumMod val="75000"/>
                  </a:schemeClr>
                </a:gs>
              </a:gsLst>
              <a:lin ang="13500000" scaled="1"/>
            </a:gra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4" name="Rectangle 117"/>
              <p:cNvSpPr>
                <a:spLocks noChangeArrowheads="1"/>
              </p:cNvSpPr>
              <p:nvPr/>
            </p:nvSpPr>
            <p:spPr bwMode="gray">
              <a:xfrm rot="673376">
                <a:off x="1133582" y="2149886"/>
                <a:ext cx="212269" cy="5136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Freeform 118"/>
              <p:cNvSpPr>
                <a:spLocks/>
              </p:cNvSpPr>
              <p:nvPr/>
            </p:nvSpPr>
            <p:spPr bwMode="gray">
              <a:xfrm rot="673376">
                <a:off x="1121355" y="2219013"/>
                <a:ext cx="204259" cy="355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2" y="0"/>
                  </a:cxn>
                  <a:cxn ang="0">
                    <a:pos x="98" y="2"/>
                  </a:cxn>
                  <a:cxn ang="0">
                    <a:pos x="88" y="8"/>
                  </a:cxn>
                  <a:cxn ang="0">
                    <a:pos x="70" y="14"/>
                  </a:cxn>
                  <a:cxn ang="0">
                    <a:pos x="50" y="18"/>
                  </a:cxn>
                  <a:cxn ang="0">
                    <a:pos x="26" y="14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02" h="18">
                    <a:moveTo>
                      <a:pt x="0" y="0"/>
                    </a:moveTo>
                    <a:lnTo>
                      <a:pt x="102" y="0"/>
                    </a:lnTo>
                    <a:lnTo>
                      <a:pt x="98" y="2"/>
                    </a:lnTo>
                    <a:lnTo>
                      <a:pt x="88" y="8"/>
                    </a:lnTo>
                    <a:lnTo>
                      <a:pt x="70" y="14"/>
                    </a:lnTo>
                    <a:lnTo>
                      <a:pt x="50" y="18"/>
                    </a:lnTo>
                    <a:lnTo>
                      <a:pt x="26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Freeform 65"/>
              <p:cNvSpPr>
                <a:spLocks noEditPoints="1"/>
              </p:cNvSpPr>
              <p:nvPr/>
            </p:nvSpPr>
            <p:spPr bwMode="gray">
              <a:xfrm rot="673376">
                <a:off x="1062622" y="1594096"/>
                <a:ext cx="468594" cy="54521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80" y="6"/>
                  </a:cxn>
                  <a:cxn ang="0">
                    <a:pos x="48" y="22"/>
                  </a:cxn>
                  <a:cxn ang="0">
                    <a:pos x="22" y="48"/>
                  </a:cxn>
                  <a:cxn ang="0">
                    <a:pos x="6" y="80"/>
                  </a:cxn>
                  <a:cxn ang="0">
                    <a:pos x="0" y="118"/>
                  </a:cxn>
                  <a:cxn ang="0">
                    <a:pos x="4" y="150"/>
                  </a:cxn>
                  <a:cxn ang="0">
                    <a:pos x="18" y="180"/>
                  </a:cxn>
                  <a:cxn ang="0">
                    <a:pos x="38" y="204"/>
                  </a:cxn>
                  <a:cxn ang="0">
                    <a:pos x="64" y="222"/>
                  </a:cxn>
                  <a:cxn ang="0">
                    <a:pos x="64" y="276"/>
                  </a:cxn>
                  <a:cxn ang="0">
                    <a:pos x="172" y="276"/>
                  </a:cxn>
                  <a:cxn ang="0">
                    <a:pos x="172" y="222"/>
                  </a:cxn>
                  <a:cxn ang="0">
                    <a:pos x="198" y="202"/>
                  </a:cxn>
                  <a:cxn ang="0">
                    <a:pos x="216" y="178"/>
                  </a:cxn>
                  <a:cxn ang="0">
                    <a:pos x="230" y="150"/>
                  </a:cxn>
                  <a:cxn ang="0">
                    <a:pos x="234" y="118"/>
                  </a:cxn>
                  <a:cxn ang="0">
                    <a:pos x="228" y="80"/>
                  </a:cxn>
                  <a:cxn ang="0">
                    <a:pos x="212" y="48"/>
                  </a:cxn>
                  <a:cxn ang="0">
                    <a:pos x="186" y="22"/>
                  </a:cxn>
                  <a:cxn ang="0">
                    <a:pos x="154" y="6"/>
                  </a:cxn>
                  <a:cxn ang="0">
                    <a:pos x="118" y="0"/>
                  </a:cxn>
                  <a:cxn ang="0">
                    <a:pos x="140" y="206"/>
                  </a:cxn>
                  <a:cxn ang="0">
                    <a:pos x="140" y="250"/>
                  </a:cxn>
                  <a:cxn ang="0">
                    <a:pos x="94" y="250"/>
                  </a:cxn>
                  <a:cxn ang="0">
                    <a:pos x="94" y="206"/>
                  </a:cxn>
                  <a:cxn ang="0">
                    <a:pos x="66" y="194"/>
                  </a:cxn>
                  <a:cxn ang="0">
                    <a:pos x="46" y="174"/>
                  </a:cxn>
                  <a:cxn ang="0">
                    <a:pos x="32" y="150"/>
                  </a:cxn>
                  <a:cxn ang="0">
                    <a:pos x="28" y="120"/>
                  </a:cxn>
                  <a:cxn ang="0">
                    <a:pos x="32" y="92"/>
                  </a:cxn>
                  <a:cxn ang="0">
                    <a:pos x="44" y="68"/>
                  </a:cxn>
                  <a:cxn ang="0">
                    <a:pos x="64" y="48"/>
                  </a:cxn>
                  <a:cxn ang="0">
                    <a:pos x="88" y="36"/>
                  </a:cxn>
                  <a:cxn ang="0">
                    <a:pos x="116" y="30"/>
                  </a:cxn>
                  <a:cxn ang="0">
                    <a:pos x="144" y="36"/>
                  </a:cxn>
                  <a:cxn ang="0">
                    <a:pos x="168" y="48"/>
                  </a:cxn>
                  <a:cxn ang="0">
                    <a:pos x="188" y="68"/>
                  </a:cxn>
                  <a:cxn ang="0">
                    <a:pos x="200" y="92"/>
                  </a:cxn>
                  <a:cxn ang="0">
                    <a:pos x="206" y="120"/>
                  </a:cxn>
                  <a:cxn ang="0">
                    <a:pos x="200" y="150"/>
                  </a:cxn>
                  <a:cxn ang="0">
                    <a:pos x="186" y="174"/>
                  </a:cxn>
                  <a:cxn ang="0">
                    <a:pos x="166" y="194"/>
                  </a:cxn>
                  <a:cxn ang="0">
                    <a:pos x="140" y="206"/>
                  </a:cxn>
                </a:cxnLst>
                <a:rect l="0" t="0" r="r" b="b"/>
                <a:pathLst>
                  <a:path w="234" h="276">
                    <a:moveTo>
                      <a:pt x="118" y="0"/>
                    </a:moveTo>
                    <a:lnTo>
                      <a:pt x="80" y="6"/>
                    </a:lnTo>
                    <a:lnTo>
                      <a:pt x="48" y="22"/>
                    </a:lnTo>
                    <a:lnTo>
                      <a:pt x="22" y="48"/>
                    </a:lnTo>
                    <a:lnTo>
                      <a:pt x="6" y="80"/>
                    </a:lnTo>
                    <a:lnTo>
                      <a:pt x="0" y="118"/>
                    </a:lnTo>
                    <a:lnTo>
                      <a:pt x="4" y="150"/>
                    </a:lnTo>
                    <a:lnTo>
                      <a:pt x="18" y="180"/>
                    </a:lnTo>
                    <a:lnTo>
                      <a:pt x="38" y="204"/>
                    </a:lnTo>
                    <a:lnTo>
                      <a:pt x="64" y="222"/>
                    </a:lnTo>
                    <a:lnTo>
                      <a:pt x="64" y="276"/>
                    </a:lnTo>
                    <a:lnTo>
                      <a:pt x="172" y="276"/>
                    </a:lnTo>
                    <a:lnTo>
                      <a:pt x="172" y="222"/>
                    </a:lnTo>
                    <a:lnTo>
                      <a:pt x="198" y="202"/>
                    </a:lnTo>
                    <a:lnTo>
                      <a:pt x="216" y="178"/>
                    </a:lnTo>
                    <a:lnTo>
                      <a:pt x="230" y="150"/>
                    </a:lnTo>
                    <a:lnTo>
                      <a:pt x="234" y="118"/>
                    </a:lnTo>
                    <a:lnTo>
                      <a:pt x="228" y="80"/>
                    </a:lnTo>
                    <a:lnTo>
                      <a:pt x="212" y="48"/>
                    </a:lnTo>
                    <a:lnTo>
                      <a:pt x="186" y="22"/>
                    </a:lnTo>
                    <a:lnTo>
                      <a:pt x="154" y="6"/>
                    </a:lnTo>
                    <a:lnTo>
                      <a:pt x="118" y="0"/>
                    </a:lnTo>
                    <a:close/>
                    <a:moveTo>
                      <a:pt x="140" y="206"/>
                    </a:moveTo>
                    <a:lnTo>
                      <a:pt x="140" y="250"/>
                    </a:lnTo>
                    <a:lnTo>
                      <a:pt x="94" y="250"/>
                    </a:lnTo>
                    <a:lnTo>
                      <a:pt x="94" y="206"/>
                    </a:lnTo>
                    <a:lnTo>
                      <a:pt x="66" y="194"/>
                    </a:lnTo>
                    <a:lnTo>
                      <a:pt x="46" y="174"/>
                    </a:lnTo>
                    <a:lnTo>
                      <a:pt x="32" y="150"/>
                    </a:lnTo>
                    <a:lnTo>
                      <a:pt x="28" y="120"/>
                    </a:lnTo>
                    <a:lnTo>
                      <a:pt x="32" y="92"/>
                    </a:lnTo>
                    <a:lnTo>
                      <a:pt x="44" y="68"/>
                    </a:lnTo>
                    <a:lnTo>
                      <a:pt x="64" y="48"/>
                    </a:lnTo>
                    <a:lnTo>
                      <a:pt x="88" y="36"/>
                    </a:lnTo>
                    <a:lnTo>
                      <a:pt x="116" y="30"/>
                    </a:lnTo>
                    <a:lnTo>
                      <a:pt x="144" y="36"/>
                    </a:lnTo>
                    <a:lnTo>
                      <a:pt x="168" y="48"/>
                    </a:lnTo>
                    <a:lnTo>
                      <a:pt x="188" y="68"/>
                    </a:lnTo>
                    <a:lnTo>
                      <a:pt x="200" y="92"/>
                    </a:lnTo>
                    <a:lnTo>
                      <a:pt x="206" y="120"/>
                    </a:lnTo>
                    <a:lnTo>
                      <a:pt x="200" y="150"/>
                    </a:lnTo>
                    <a:lnTo>
                      <a:pt x="186" y="174"/>
                    </a:lnTo>
                    <a:lnTo>
                      <a:pt x="166" y="194"/>
                    </a:lnTo>
                    <a:lnTo>
                      <a:pt x="140" y="2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3" name="Group 304"/>
            <p:cNvGrpSpPr/>
            <p:nvPr/>
          </p:nvGrpSpPr>
          <p:grpSpPr bwMode="gray">
            <a:xfrm>
              <a:off x="1187917" y="716280"/>
              <a:ext cx="130358" cy="131072"/>
              <a:chOff x="6229820" y="1552132"/>
              <a:chExt cx="392270" cy="39441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 77"/>
              <p:cNvSpPr>
                <a:spLocks noChangeArrowheads="1"/>
              </p:cNvSpPr>
              <p:nvPr/>
            </p:nvSpPr>
            <p:spPr bwMode="gray">
              <a:xfrm>
                <a:off x="6407344" y="1552132"/>
                <a:ext cx="37223" cy="61269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Rectangle 78"/>
              <p:cNvSpPr>
                <a:spLocks noChangeArrowheads="1"/>
              </p:cNvSpPr>
              <p:nvPr/>
            </p:nvSpPr>
            <p:spPr bwMode="gray">
              <a:xfrm>
                <a:off x="6407344" y="1886239"/>
                <a:ext cx="37223" cy="6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9"/>
              <p:cNvSpPr>
                <a:spLocks noChangeArrowheads="1"/>
              </p:cNvSpPr>
              <p:nvPr/>
            </p:nvSpPr>
            <p:spPr bwMode="gray">
              <a:xfrm>
                <a:off x="6229820" y="1731152"/>
                <a:ext cx="60129" cy="3637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0"/>
              <p:cNvSpPr>
                <a:spLocks noChangeArrowheads="1"/>
              </p:cNvSpPr>
              <p:nvPr/>
            </p:nvSpPr>
            <p:spPr bwMode="gray">
              <a:xfrm>
                <a:off x="6561961" y="1731152"/>
                <a:ext cx="60129" cy="3637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81"/>
              <p:cNvSpPr>
                <a:spLocks/>
              </p:cNvSpPr>
              <p:nvPr/>
            </p:nvSpPr>
            <p:spPr bwMode="gray">
              <a:xfrm>
                <a:off x="6274678" y="1598084"/>
                <a:ext cx="68719" cy="68928"/>
              </a:xfrm>
              <a:custGeom>
                <a:avLst/>
                <a:gdLst/>
                <a:ahLst/>
                <a:cxnLst>
                  <a:cxn ang="0">
                    <a:pos x="72" y="45"/>
                  </a:cxn>
                  <a:cxn ang="0">
                    <a:pos x="45" y="72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72" y="45"/>
                  </a:cxn>
                </a:cxnLst>
                <a:rect l="0" t="0" r="r" b="b"/>
                <a:pathLst>
                  <a:path w="72" h="72">
                    <a:moveTo>
                      <a:pt x="72" y="45"/>
                    </a:moveTo>
                    <a:lnTo>
                      <a:pt x="45" y="72"/>
                    </a:lnTo>
                    <a:lnTo>
                      <a:pt x="0" y="27"/>
                    </a:lnTo>
                    <a:lnTo>
                      <a:pt x="27" y="0"/>
                    </a:lnTo>
                    <a:lnTo>
                      <a:pt x="72" y="45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82"/>
              <p:cNvSpPr>
                <a:spLocks/>
              </p:cNvSpPr>
              <p:nvPr/>
            </p:nvSpPr>
            <p:spPr bwMode="gray">
              <a:xfrm>
                <a:off x="6509467" y="1833586"/>
                <a:ext cx="68719" cy="68928"/>
              </a:xfrm>
              <a:custGeom>
                <a:avLst/>
                <a:gdLst/>
                <a:ahLst/>
                <a:cxnLst>
                  <a:cxn ang="0">
                    <a:pos x="72" y="45"/>
                  </a:cxn>
                  <a:cxn ang="0">
                    <a:pos x="45" y="72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72" y="45"/>
                  </a:cxn>
                </a:cxnLst>
                <a:rect l="0" t="0" r="r" b="b"/>
                <a:pathLst>
                  <a:path w="72" h="72">
                    <a:moveTo>
                      <a:pt x="72" y="45"/>
                    </a:moveTo>
                    <a:lnTo>
                      <a:pt x="45" y="72"/>
                    </a:lnTo>
                    <a:lnTo>
                      <a:pt x="0" y="27"/>
                    </a:lnTo>
                    <a:lnTo>
                      <a:pt x="27" y="0"/>
                    </a:lnTo>
                    <a:lnTo>
                      <a:pt x="72" y="45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83"/>
              <p:cNvSpPr>
                <a:spLocks/>
              </p:cNvSpPr>
              <p:nvPr/>
            </p:nvSpPr>
            <p:spPr bwMode="gray">
              <a:xfrm>
                <a:off x="6274678" y="1833586"/>
                <a:ext cx="68719" cy="68928"/>
              </a:xfrm>
              <a:custGeom>
                <a:avLst/>
                <a:gdLst/>
                <a:ahLst/>
                <a:cxnLst>
                  <a:cxn ang="0">
                    <a:pos x="45" y="0"/>
                  </a:cxn>
                  <a:cxn ang="0">
                    <a:pos x="72" y="27"/>
                  </a:cxn>
                  <a:cxn ang="0">
                    <a:pos x="27" y="72"/>
                  </a:cxn>
                  <a:cxn ang="0">
                    <a:pos x="0" y="45"/>
                  </a:cxn>
                  <a:cxn ang="0">
                    <a:pos x="45" y="0"/>
                  </a:cxn>
                </a:cxnLst>
                <a:rect l="0" t="0" r="r" b="b"/>
                <a:pathLst>
                  <a:path w="72" h="72">
                    <a:moveTo>
                      <a:pt x="45" y="0"/>
                    </a:moveTo>
                    <a:lnTo>
                      <a:pt x="72" y="27"/>
                    </a:lnTo>
                    <a:lnTo>
                      <a:pt x="27" y="72"/>
                    </a:lnTo>
                    <a:lnTo>
                      <a:pt x="0" y="45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 84"/>
              <p:cNvSpPr>
                <a:spLocks/>
              </p:cNvSpPr>
              <p:nvPr/>
            </p:nvSpPr>
            <p:spPr bwMode="gray">
              <a:xfrm>
                <a:off x="6509467" y="1598084"/>
                <a:ext cx="68719" cy="68928"/>
              </a:xfrm>
              <a:custGeom>
                <a:avLst/>
                <a:gdLst/>
                <a:ahLst/>
                <a:cxnLst>
                  <a:cxn ang="0">
                    <a:pos x="72" y="27"/>
                  </a:cxn>
                  <a:cxn ang="0">
                    <a:pos x="27" y="72"/>
                  </a:cxn>
                  <a:cxn ang="0">
                    <a:pos x="0" y="45"/>
                  </a:cxn>
                  <a:cxn ang="0">
                    <a:pos x="45" y="0"/>
                  </a:cxn>
                  <a:cxn ang="0">
                    <a:pos x="72" y="27"/>
                  </a:cxn>
                </a:cxnLst>
                <a:rect l="0" t="0" r="r" b="b"/>
                <a:pathLst>
                  <a:path w="72" h="72">
                    <a:moveTo>
                      <a:pt x="72" y="27"/>
                    </a:moveTo>
                    <a:lnTo>
                      <a:pt x="27" y="72"/>
                    </a:lnTo>
                    <a:lnTo>
                      <a:pt x="0" y="45"/>
                    </a:lnTo>
                    <a:lnTo>
                      <a:pt x="45" y="0"/>
                    </a:lnTo>
                    <a:lnTo>
                      <a:pt x="72" y="27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 85"/>
              <p:cNvSpPr>
                <a:spLocks/>
              </p:cNvSpPr>
              <p:nvPr/>
            </p:nvSpPr>
            <p:spPr bwMode="gray">
              <a:xfrm>
                <a:off x="6312855" y="1636377"/>
                <a:ext cx="113577" cy="226887"/>
              </a:xfrm>
              <a:custGeom>
                <a:avLst/>
                <a:gdLst/>
                <a:ahLst/>
                <a:cxnLst>
                  <a:cxn ang="0">
                    <a:pos x="119" y="197"/>
                  </a:cxn>
                  <a:cxn ang="0">
                    <a:pos x="93" y="194"/>
                  </a:cxn>
                  <a:cxn ang="0">
                    <a:pos x="72" y="182"/>
                  </a:cxn>
                  <a:cxn ang="0">
                    <a:pos x="54" y="165"/>
                  </a:cxn>
                  <a:cxn ang="0">
                    <a:pos x="44" y="143"/>
                  </a:cxn>
                  <a:cxn ang="0">
                    <a:pos x="39" y="119"/>
                  </a:cxn>
                  <a:cxn ang="0">
                    <a:pos x="44" y="93"/>
                  </a:cxn>
                  <a:cxn ang="0">
                    <a:pos x="54" y="72"/>
                  </a:cxn>
                  <a:cxn ang="0">
                    <a:pos x="72" y="54"/>
                  </a:cxn>
                  <a:cxn ang="0">
                    <a:pos x="93" y="44"/>
                  </a:cxn>
                  <a:cxn ang="0">
                    <a:pos x="119" y="39"/>
                  </a:cxn>
                  <a:cxn ang="0">
                    <a:pos x="119" y="39"/>
                  </a:cxn>
                  <a:cxn ang="0">
                    <a:pos x="119" y="39"/>
                  </a:cxn>
                  <a:cxn ang="0">
                    <a:pos x="119" y="0"/>
                  </a:cxn>
                  <a:cxn ang="0">
                    <a:pos x="87" y="3"/>
                  </a:cxn>
                  <a:cxn ang="0">
                    <a:pos x="59" y="15"/>
                  </a:cxn>
                  <a:cxn ang="0">
                    <a:pos x="35" y="35"/>
                  </a:cxn>
                  <a:cxn ang="0">
                    <a:pos x="17" y="59"/>
                  </a:cxn>
                  <a:cxn ang="0">
                    <a:pos x="5" y="87"/>
                  </a:cxn>
                  <a:cxn ang="0">
                    <a:pos x="0" y="119"/>
                  </a:cxn>
                  <a:cxn ang="0">
                    <a:pos x="5" y="150"/>
                  </a:cxn>
                  <a:cxn ang="0">
                    <a:pos x="17" y="179"/>
                  </a:cxn>
                  <a:cxn ang="0">
                    <a:pos x="35" y="203"/>
                  </a:cxn>
                  <a:cxn ang="0">
                    <a:pos x="59" y="221"/>
                  </a:cxn>
                  <a:cxn ang="0">
                    <a:pos x="87" y="233"/>
                  </a:cxn>
                  <a:cxn ang="0">
                    <a:pos x="119" y="237"/>
                  </a:cxn>
                  <a:cxn ang="0">
                    <a:pos x="119" y="197"/>
                  </a:cxn>
                  <a:cxn ang="0">
                    <a:pos x="119" y="197"/>
                  </a:cxn>
                  <a:cxn ang="0">
                    <a:pos x="119" y="197"/>
                  </a:cxn>
                </a:cxnLst>
                <a:rect l="0" t="0" r="r" b="b"/>
                <a:pathLst>
                  <a:path w="119" h="237">
                    <a:moveTo>
                      <a:pt x="119" y="197"/>
                    </a:moveTo>
                    <a:lnTo>
                      <a:pt x="93" y="194"/>
                    </a:lnTo>
                    <a:lnTo>
                      <a:pt x="72" y="182"/>
                    </a:lnTo>
                    <a:lnTo>
                      <a:pt x="54" y="165"/>
                    </a:lnTo>
                    <a:lnTo>
                      <a:pt x="44" y="143"/>
                    </a:lnTo>
                    <a:lnTo>
                      <a:pt x="39" y="119"/>
                    </a:lnTo>
                    <a:lnTo>
                      <a:pt x="44" y="93"/>
                    </a:lnTo>
                    <a:lnTo>
                      <a:pt x="54" y="72"/>
                    </a:lnTo>
                    <a:lnTo>
                      <a:pt x="72" y="54"/>
                    </a:lnTo>
                    <a:lnTo>
                      <a:pt x="93" y="44"/>
                    </a:lnTo>
                    <a:lnTo>
                      <a:pt x="119" y="39"/>
                    </a:lnTo>
                    <a:lnTo>
                      <a:pt x="119" y="39"/>
                    </a:lnTo>
                    <a:lnTo>
                      <a:pt x="119" y="39"/>
                    </a:lnTo>
                    <a:lnTo>
                      <a:pt x="119" y="0"/>
                    </a:lnTo>
                    <a:lnTo>
                      <a:pt x="87" y="3"/>
                    </a:lnTo>
                    <a:lnTo>
                      <a:pt x="59" y="15"/>
                    </a:lnTo>
                    <a:lnTo>
                      <a:pt x="35" y="35"/>
                    </a:lnTo>
                    <a:lnTo>
                      <a:pt x="17" y="59"/>
                    </a:lnTo>
                    <a:lnTo>
                      <a:pt x="5" y="87"/>
                    </a:lnTo>
                    <a:lnTo>
                      <a:pt x="0" y="119"/>
                    </a:lnTo>
                    <a:lnTo>
                      <a:pt x="5" y="150"/>
                    </a:lnTo>
                    <a:lnTo>
                      <a:pt x="17" y="179"/>
                    </a:lnTo>
                    <a:lnTo>
                      <a:pt x="35" y="203"/>
                    </a:lnTo>
                    <a:lnTo>
                      <a:pt x="59" y="221"/>
                    </a:lnTo>
                    <a:lnTo>
                      <a:pt x="87" y="233"/>
                    </a:lnTo>
                    <a:lnTo>
                      <a:pt x="119" y="237"/>
                    </a:lnTo>
                    <a:lnTo>
                      <a:pt x="119" y="197"/>
                    </a:lnTo>
                    <a:lnTo>
                      <a:pt x="119" y="197"/>
                    </a:lnTo>
                    <a:lnTo>
                      <a:pt x="119" y="197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Freeform 86"/>
              <p:cNvSpPr>
                <a:spLocks/>
              </p:cNvSpPr>
              <p:nvPr/>
            </p:nvSpPr>
            <p:spPr bwMode="gray">
              <a:xfrm>
                <a:off x="6426432" y="1636377"/>
                <a:ext cx="112623" cy="226887"/>
              </a:xfrm>
              <a:custGeom>
                <a:avLst/>
                <a:gdLst/>
                <a:ahLst/>
                <a:cxnLst>
                  <a:cxn ang="0">
                    <a:pos x="118" y="119"/>
                  </a:cxn>
                  <a:cxn ang="0">
                    <a:pos x="114" y="87"/>
                  </a:cxn>
                  <a:cxn ang="0">
                    <a:pos x="102" y="59"/>
                  </a:cxn>
                  <a:cxn ang="0">
                    <a:pos x="84" y="35"/>
                  </a:cxn>
                  <a:cxn ang="0">
                    <a:pos x="60" y="15"/>
                  </a:cxn>
                  <a:cxn ang="0">
                    <a:pos x="31" y="3"/>
                  </a:cxn>
                  <a:cxn ang="0">
                    <a:pos x="0" y="0"/>
                  </a:cxn>
                  <a:cxn ang="0">
                    <a:pos x="0" y="39"/>
                  </a:cxn>
                  <a:cxn ang="0">
                    <a:pos x="25" y="44"/>
                  </a:cxn>
                  <a:cxn ang="0">
                    <a:pos x="46" y="54"/>
                  </a:cxn>
                  <a:cxn ang="0">
                    <a:pos x="64" y="72"/>
                  </a:cxn>
                  <a:cxn ang="0">
                    <a:pos x="75" y="93"/>
                  </a:cxn>
                  <a:cxn ang="0">
                    <a:pos x="79" y="119"/>
                  </a:cxn>
                  <a:cxn ang="0">
                    <a:pos x="75" y="143"/>
                  </a:cxn>
                  <a:cxn ang="0">
                    <a:pos x="64" y="165"/>
                  </a:cxn>
                  <a:cxn ang="0">
                    <a:pos x="46" y="182"/>
                  </a:cxn>
                  <a:cxn ang="0">
                    <a:pos x="25" y="194"/>
                  </a:cxn>
                  <a:cxn ang="0">
                    <a:pos x="0" y="197"/>
                  </a:cxn>
                  <a:cxn ang="0">
                    <a:pos x="0" y="237"/>
                  </a:cxn>
                  <a:cxn ang="0">
                    <a:pos x="31" y="233"/>
                  </a:cxn>
                  <a:cxn ang="0">
                    <a:pos x="60" y="221"/>
                  </a:cxn>
                  <a:cxn ang="0">
                    <a:pos x="84" y="203"/>
                  </a:cxn>
                  <a:cxn ang="0">
                    <a:pos x="102" y="179"/>
                  </a:cxn>
                  <a:cxn ang="0">
                    <a:pos x="114" y="150"/>
                  </a:cxn>
                  <a:cxn ang="0">
                    <a:pos x="118" y="119"/>
                  </a:cxn>
                </a:cxnLst>
                <a:rect l="0" t="0" r="r" b="b"/>
                <a:pathLst>
                  <a:path w="118" h="237">
                    <a:moveTo>
                      <a:pt x="118" y="119"/>
                    </a:moveTo>
                    <a:lnTo>
                      <a:pt x="114" y="87"/>
                    </a:lnTo>
                    <a:lnTo>
                      <a:pt x="102" y="59"/>
                    </a:lnTo>
                    <a:lnTo>
                      <a:pt x="84" y="35"/>
                    </a:lnTo>
                    <a:lnTo>
                      <a:pt x="60" y="15"/>
                    </a:lnTo>
                    <a:lnTo>
                      <a:pt x="31" y="3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25" y="44"/>
                    </a:lnTo>
                    <a:lnTo>
                      <a:pt x="46" y="54"/>
                    </a:lnTo>
                    <a:lnTo>
                      <a:pt x="64" y="72"/>
                    </a:lnTo>
                    <a:lnTo>
                      <a:pt x="75" y="93"/>
                    </a:lnTo>
                    <a:lnTo>
                      <a:pt x="79" y="119"/>
                    </a:lnTo>
                    <a:lnTo>
                      <a:pt x="75" y="143"/>
                    </a:lnTo>
                    <a:lnTo>
                      <a:pt x="64" y="165"/>
                    </a:lnTo>
                    <a:lnTo>
                      <a:pt x="46" y="182"/>
                    </a:lnTo>
                    <a:lnTo>
                      <a:pt x="25" y="194"/>
                    </a:lnTo>
                    <a:lnTo>
                      <a:pt x="0" y="197"/>
                    </a:lnTo>
                    <a:lnTo>
                      <a:pt x="0" y="237"/>
                    </a:lnTo>
                    <a:lnTo>
                      <a:pt x="31" y="233"/>
                    </a:lnTo>
                    <a:lnTo>
                      <a:pt x="60" y="221"/>
                    </a:lnTo>
                    <a:lnTo>
                      <a:pt x="84" y="203"/>
                    </a:lnTo>
                    <a:lnTo>
                      <a:pt x="102" y="179"/>
                    </a:lnTo>
                    <a:lnTo>
                      <a:pt x="114" y="150"/>
                    </a:lnTo>
                    <a:lnTo>
                      <a:pt x="118" y="119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A99F-C5C7-4D7B-91EA-16B788B62584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6/6/2016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0C42-A610-4C2F-B26C-A58EA252EE7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79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417C4-A300-431C-A7D8-99E2F077F42D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5B00-ABFA-4801-9856-BE3823D36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792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94" descr="shpere1.png"/>
          <p:cNvPicPr>
            <a:picLocks noChangeAspect="1"/>
          </p:cNvPicPr>
          <p:nvPr/>
        </p:nvPicPr>
        <p:blipFill>
          <a:blip r:embed="rId2" cstate="print"/>
          <a:srcRect t="8380" r="48026" b="19706"/>
          <a:stretch>
            <a:fillRect/>
          </a:stretch>
        </p:blipFill>
        <p:spPr>
          <a:xfrm>
            <a:off x="5835651" y="0"/>
            <a:ext cx="6356349" cy="683110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54537" y="5576387"/>
            <a:ext cx="8027803" cy="1052979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9FCA99F-C5C7-4D7B-91EA-16B788B62584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6/6/2016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5E50C42-A610-4C2F-B26C-A58EA252EE76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664756" y="4212853"/>
            <a:ext cx="8917584" cy="1463024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31750">
              <a:bevelT w="38100" h="31750" prst="softRound"/>
            </a:sp3d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dirty="0">
                <a:gradFill flip="none" rotWithShape="1">
                  <a:gsLst>
                    <a:gs pos="0">
                      <a:schemeClr val="tx1"/>
                    </a:gs>
                    <a:gs pos="44000">
                      <a:schemeClr val="tx1">
                        <a:lumMod val="85000"/>
                      </a:schemeClr>
                    </a:gs>
                    <a:gs pos="100000">
                      <a:schemeClr val="tx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ctr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94" name="Group 193"/>
          <p:cNvGrpSpPr/>
          <p:nvPr/>
        </p:nvGrpSpPr>
        <p:grpSpPr bwMode="gray">
          <a:xfrm flipV="1">
            <a:off x="-22100" y="-30265"/>
            <a:ext cx="5166328" cy="4541726"/>
            <a:chOff x="-22894" y="1454261"/>
            <a:chExt cx="4611519" cy="5405323"/>
          </a:xfrm>
        </p:grpSpPr>
        <p:sp>
          <p:nvSpPr>
            <p:cNvPr id="137" name="Rectangle 136"/>
            <p:cNvSpPr/>
            <p:nvPr/>
          </p:nvSpPr>
          <p:spPr bwMode="gray">
            <a:xfrm>
              <a:off x="-2" y="1454261"/>
              <a:ext cx="4510356" cy="5358737"/>
            </a:xfrm>
            <a:prstGeom prst="rect">
              <a:avLst/>
            </a:prstGeom>
            <a:blipFill dpi="0" rotWithShape="1">
              <a:blip r:embed="rId3" cstate="print">
                <a:alphaModFix amt="60000"/>
                <a:grayscl/>
                <a:lum bright="-24000"/>
              </a:blip>
              <a:srcRect/>
              <a:tile tx="0" ty="0" sx="100000" sy="100000" flip="none" algn="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FFFF"/>
                </a:solidFill>
              </a:endParaRPr>
            </a:p>
          </p:txBody>
        </p:sp>
        <p:grpSp>
          <p:nvGrpSpPr>
            <p:cNvPr id="138" name="Group 95"/>
            <p:cNvGrpSpPr/>
            <p:nvPr/>
          </p:nvGrpSpPr>
          <p:grpSpPr bwMode="gray">
            <a:xfrm>
              <a:off x="-22894" y="1543701"/>
              <a:ext cx="4611519" cy="5315883"/>
              <a:chOff x="3729886" y="548451"/>
              <a:chExt cx="3558052" cy="3996854"/>
            </a:xfrm>
            <a:effectLst/>
          </p:grpSpPr>
          <p:grpSp>
            <p:nvGrpSpPr>
              <p:cNvPr id="139" name="Group 15"/>
              <p:cNvGrpSpPr/>
              <p:nvPr/>
            </p:nvGrpSpPr>
            <p:grpSpPr bwMode="gray">
              <a:xfrm>
                <a:off x="3729886" y="676854"/>
                <a:ext cx="3376438" cy="3868451"/>
                <a:chOff x="3729886" y="676854"/>
                <a:chExt cx="3376438" cy="3868451"/>
              </a:xfrm>
            </p:grpSpPr>
            <p:sp>
              <p:nvSpPr>
                <p:cNvPr id="147" name="Freeform 146"/>
                <p:cNvSpPr/>
                <p:nvPr/>
              </p:nvSpPr>
              <p:spPr bwMode="gray">
                <a:xfrm>
                  <a:off x="3729886" y="1609725"/>
                  <a:ext cx="956414" cy="192405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0 w 1943100"/>
                    <a:gd name="connsiteY0" fmla="*/ 1362075 h 1924050"/>
                    <a:gd name="connsiteX1" fmla="*/ 1943100 w 1943100"/>
                    <a:gd name="connsiteY1" fmla="*/ 1924050 h 1924050"/>
                    <a:gd name="connsiteX2" fmla="*/ 1885950 w 1943100"/>
                    <a:gd name="connsiteY2" fmla="*/ 0 h 1924050"/>
                    <a:gd name="connsiteX3" fmla="*/ 70551 w 1943100"/>
                    <a:gd name="connsiteY3" fmla="*/ 1430826 h 1924050"/>
                    <a:gd name="connsiteX0" fmla="*/ 0 w 1943100"/>
                    <a:gd name="connsiteY0" fmla="*/ 1362075 h 1924050"/>
                    <a:gd name="connsiteX1" fmla="*/ 1943100 w 1943100"/>
                    <a:gd name="connsiteY1" fmla="*/ 1924050 h 1924050"/>
                    <a:gd name="connsiteX2" fmla="*/ 1885950 w 1943100"/>
                    <a:gd name="connsiteY2" fmla="*/ 0 h 1924050"/>
                    <a:gd name="connsiteX3" fmla="*/ 0 w 1943100"/>
                    <a:gd name="connsiteY3" fmla="*/ 1370107 h 1924050"/>
                    <a:gd name="connsiteX0" fmla="*/ 0 w 1943100"/>
                    <a:gd name="connsiteY0" fmla="*/ 1362075 h 1924050"/>
                    <a:gd name="connsiteX1" fmla="*/ 1943100 w 1943100"/>
                    <a:gd name="connsiteY1" fmla="*/ 1924050 h 1924050"/>
                    <a:gd name="connsiteX2" fmla="*/ 1885950 w 1943100"/>
                    <a:gd name="connsiteY2" fmla="*/ 0 h 1924050"/>
                    <a:gd name="connsiteX3" fmla="*/ 996589 w 1943100"/>
                    <a:gd name="connsiteY3" fmla="*/ 643893 h 1924050"/>
                    <a:gd name="connsiteX0" fmla="*/ 58 w 946511"/>
                    <a:gd name="connsiteY0" fmla="*/ 1641845 h 1924050"/>
                    <a:gd name="connsiteX1" fmla="*/ 946511 w 946511"/>
                    <a:gd name="connsiteY1" fmla="*/ 1924050 h 1924050"/>
                    <a:gd name="connsiteX2" fmla="*/ 889361 w 946511"/>
                    <a:gd name="connsiteY2" fmla="*/ 0 h 1924050"/>
                    <a:gd name="connsiteX3" fmla="*/ 0 w 946511"/>
                    <a:gd name="connsiteY3" fmla="*/ 643893 h 1924050"/>
                    <a:gd name="connsiteX0" fmla="*/ 9962 w 956415"/>
                    <a:gd name="connsiteY0" fmla="*/ 1641845 h 1924050"/>
                    <a:gd name="connsiteX1" fmla="*/ 956415 w 956415"/>
                    <a:gd name="connsiteY1" fmla="*/ 1924050 h 1924050"/>
                    <a:gd name="connsiteX2" fmla="*/ 899265 w 956415"/>
                    <a:gd name="connsiteY2" fmla="*/ 0 h 1924050"/>
                    <a:gd name="connsiteX3" fmla="*/ 0 w 956415"/>
                    <a:gd name="connsiteY3" fmla="*/ 653631 h 1924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6415" h="1924050">
                      <a:moveTo>
                        <a:pt x="9962" y="1641845"/>
                      </a:moveTo>
                      <a:lnTo>
                        <a:pt x="956415" y="1924050"/>
                      </a:lnTo>
                      <a:lnTo>
                        <a:pt x="899265" y="0"/>
                      </a:lnTo>
                      <a:lnTo>
                        <a:pt x="0" y="653631"/>
                      </a:lnTo>
                    </a:path>
                  </a:pathLst>
                </a:custGeom>
                <a:noFill/>
                <a:ln w="57150" cap="flat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5000000" scaled="0"/>
                    <a:tileRect/>
                  </a:gra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8" name="Freeform 147"/>
                <p:cNvSpPr/>
                <p:nvPr/>
              </p:nvSpPr>
              <p:spPr bwMode="gray">
                <a:xfrm rot="19795885">
                  <a:off x="4210564" y="1460863"/>
                  <a:ext cx="1890222" cy="19714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90222" h="1971408">
                      <a:moveTo>
                        <a:pt x="912636" y="0"/>
                      </a:moveTo>
                      <a:lnTo>
                        <a:pt x="0" y="1699796"/>
                      </a:lnTo>
                      <a:lnTo>
                        <a:pt x="1890222" y="1971408"/>
                      </a:lnTo>
                      <a:lnTo>
                        <a:pt x="912636" y="0"/>
                      </a:lnTo>
                      <a:close/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9" name="Freeform 148"/>
                <p:cNvSpPr/>
                <p:nvPr/>
              </p:nvSpPr>
              <p:spPr bwMode="gray">
                <a:xfrm>
                  <a:off x="6457011" y="2823886"/>
                  <a:ext cx="612862" cy="171641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0 w 1293862"/>
                    <a:gd name="connsiteY0" fmla="*/ 2134194 h 2202945"/>
                    <a:gd name="connsiteX1" fmla="*/ 1293862 w 1293862"/>
                    <a:gd name="connsiteY1" fmla="*/ 1338379 h 2202945"/>
                    <a:gd name="connsiteX2" fmla="*/ 686404 w 1293862"/>
                    <a:gd name="connsiteY2" fmla="*/ 0 h 2202945"/>
                    <a:gd name="connsiteX3" fmla="*/ 70551 w 1293862"/>
                    <a:gd name="connsiteY3" fmla="*/ 2202945 h 2202945"/>
                    <a:gd name="connsiteX0" fmla="*/ 0 w 1293862"/>
                    <a:gd name="connsiteY0" fmla="*/ 2134194 h 2134194"/>
                    <a:gd name="connsiteX1" fmla="*/ 1293862 w 1293862"/>
                    <a:gd name="connsiteY1" fmla="*/ 1338379 h 2134194"/>
                    <a:gd name="connsiteX2" fmla="*/ 686404 w 1293862"/>
                    <a:gd name="connsiteY2" fmla="*/ 0 h 2134194"/>
                    <a:gd name="connsiteX0" fmla="*/ 0 w 612862"/>
                    <a:gd name="connsiteY0" fmla="*/ 1716419 h 1716419"/>
                    <a:gd name="connsiteX1" fmla="*/ 612862 w 612862"/>
                    <a:gd name="connsiteY1" fmla="*/ 1338379 h 1716419"/>
                    <a:gd name="connsiteX2" fmla="*/ 5404 w 612862"/>
                    <a:gd name="connsiteY2" fmla="*/ 0 h 1716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12862" h="1716419">
                      <a:moveTo>
                        <a:pt x="0" y="1716419"/>
                      </a:moveTo>
                      <a:lnTo>
                        <a:pt x="612862" y="1338379"/>
                      </a:lnTo>
                      <a:lnTo>
                        <a:pt x="5404" y="0"/>
                      </a:lnTo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0" name="Freeform 149"/>
                <p:cNvSpPr/>
                <p:nvPr/>
              </p:nvSpPr>
              <p:spPr bwMode="gray">
                <a:xfrm>
                  <a:off x="5913532" y="2765365"/>
                  <a:ext cx="586975" cy="177387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0 w 1774750"/>
                    <a:gd name="connsiteY0" fmla="*/ 710518 h 2143114"/>
                    <a:gd name="connsiteX1" fmla="*/ 1774750 w 1774750"/>
                    <a:gd name="connsiteY1" fmla="*/ 0 h 2143114"/>
                    <a:gd name="connsiteX2" fmla="*/ 1097267 w 1774750"/>
                    <a:gd name="connsiteY2" fmla="*/ 2143114 h 2143114"/>
                    <a:gd name="connsiteX3" fmla="*/ 0 w 1774750"/>
                    <a:gd name="connsiteY3" fmla="*/ 710518 h 2143114"/>
                    <a:gd name="connsiteX0" fmla="*/ 1097267 w 1774750"/>
                    <a:gd name="connsiteY0" fmla="*/ 2143114 h 2211865"/>
                    <a:gd name="connsiteX1" fmla="*/ 0 w 1774750"/>
                    <a:gd name="connsiteY1" fmla="*/ 710518 h 2211865"/>
                    <a:gd name="connsiteX2" fmla="*/ 1774750 w 1774750"/>
                    <a:gd name="connsiteY2" fmla="*/ 0 h 2211865"/>
                    <a:gd name="connsiteX3" fmla="*/ 1167818 w 1774750"/>
                    <a:gd name="connsiteY3" fmla="*/ 2211865 h 2211865"/>
                    <a:gd name="connsiteX0" fmla="*/ 1097267 w 1774750"/>
                    <a:gd name="connsiteY0" fmla="*/ 2143114 h 2143114"/>
                    <a:gd name="connsiteX1" fmla="*/ 0 w 1774750"/>
                    <a:gd name="connsiteY1" fmla="*/ 710518 h 2143114"/>
                    <a:gd name="connsiteX2" fmla="*/ 1774750 w 1774750"/>
                    <a:gd name="connsiteY2" fmla="*/ 0 h 2143114"/>
                    <a:gd name="connsiteX3" fmla="*/ 1094444 w 1774750"/>
                    <a:gd name="connsiteY3" fmla="*/ 2139554 h 2143114"/>
                    <a:gd name="connsiteX0" fmla="*/ 1097267 w 1774750"/>
                    <a:gd name="connsiteY0" fmla="*/ 2143114 h 2143114"/>
                    <a:gd name="connsiteX1" fmla="*/ 0 w 1774750"/>
                    <a:gd name="connsiteY1" fmla="*/ 710518 h 2143114"/>
                    <a:gd name="connsiteX2" fmla="*/ 1774750 w 1774750"/>
                    <a:gd name="connsiteY2" fmla="*/ 0 h 2143114"/>
                    <a:gd name="connsiteX3" fmla="*/ 1229117 w 1774750"/>
                    <a:gd name="connsiteY3" fmla="*/ 1715988 h 2143114"/>
                    <a:gd name="connsiteX0" fmla="*/ 1097267 w 1774750"/>
                    <a:gd name="connsiteY0" fmla="*/ 2143114 h 2143114"/>
                    <a:gd name="connsiteX1" fmla="*/ 1127359 w 1774750"/>
                    <a:gd name="connsiteY1" fmla="*/ 1925990 h 2143114"/>
                    <a:gd name="connsiteX2" fmla="*/ 0 w 1774750"/>
                    <a:gd name="connsiteY2" fmla="*/ 710518 h 2143114"/>
                    <a:gd name="connsiteX3" fmla="*/ 1774750 w 1774750"/>
                    <a:gd name="connsiteY3" fmla="*/ 0 h 2143114"/>
                    <a:gd name="connsiteX4" fmla="*/ 1229117 w 1774750"/>
                    <a:gd name="connsiteY4" fmla="*/ 1715988 h 2143114"/>
                    <a:gd name="connsiteX0" fmla="*/ 1097267 w 1774750"/>
                    <a:gd name="connsiteY0" fmla="*/ 2143114 h 2143114"/>
                    <a:gd name="connsiteX1" fmla="*/ 0 w 1774750"/>
                    <a:gd name="connsiteY1" fmla="*/ 710518 h 2143114"/>
                    <a:gd name="connsiteX2" fmla="*/ 1774750 w 1774750"/>
                    <a:gd name="connsiteY2" fmla="*/ 0 h 2143114"/>
                    <a:gd name="connsiteX3" fmla="*/ 1229117 w 1774750"/>
                    <a:gd name="connsiteY3" fmla="*/ 1715988 h 2143114"/>
                    <a:gd name="connsiteX0" fmla="*/ 0 w 677483"/>
                    <a:gd name="connsiteY0" fmla="*/ 2143114 h 2143114"/>
                    <a:gd name="connsiteX1" fmla="*/ 677483 w 677483"/>
                    <a:gd name="connsiteY1" fmla="*/ 0 h 2143114"/>
                    <a:gd name="connsiteX2" fmla="*/ 131850 w 677483"/>
                    <a:gd name="connsiteY2" fmla="*/ 1715988 h 2143114"/>
                    <a:gd name="connsiteX0" fmla="*/ 0 w 835025"/>
                    <a:gd name="connsiteY0" fmla="*/ 2121227 h 2121227"/>
                    <a:gd name="connsiteX1" fmla="*/ 793683 w 835025"/>
                    <a:gd name="connsiteY1" fmla="*/ 57891 h 2121227"/>
                    <a:gd name="connsiteX2" fmla="*/ 248050 w 835025"/>
                    <a:gd name="connsiteY2" fmla="*/ 1773879 h 2121227"/>
                    <a:gd name="connsiteX0" fmla="*/ 545633 w 586975"/>
                    <a:gd name="connsiteY0" fmla="*/ 57891 h 1773879"/>
                    <a:gd name="connsiteX1" fmla="*/ 0 w 586975"/>
                    <a:gd name="connsiteY1" fmla="*/ 1773879 h 177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86975" h="1773879">
                      <a:moveTo>
                        <a:pt x="545633" y="57891"/>
                      </a:moveTo>
                      <a:cubicBezTo>
                        <a:pt x="586975" y="0"/>
                        <a:pt x="0" y="1773879"/>
                        <a:pt x="0" y="1773879"/>
                      </a:cubicBezTo>
                    </a:path>
                  </a:pathLst>
                </a:custGeom>
                <a:noFill/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1" name="Freeform 150"/>
                <p:cNvSpPr/>
                <p:nvPr/>
              </p:nvSpPr>
              <p:spPr bwMode="gray">
                <a:xfrm>
                  <a:off x="6463183" y="2531922"/>
                  <a:ext cx="643141" cy="1632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607458 w 643141"/>
                    <a:gd name="connsiteY0" fmla="*/ 1632538 h 1632538"/>
                    <a:gd name="connsiteX1" fmla="*/ 0 w 643141"/>
                    <a:gd name="connsiteY1" fmla="*/ 294159 h 1632538"/>
                    <a:gd name="connsiteX2" fmla="*/ 643141 w 643141"/>
                    <a:gd name="connsiteY2" fmla="*/ 0 h 1632538"/>
                    <a:gd name="connsiteX3" fmla="*/ 607458 w 643141"/>
                    <a:gd name="connsiteY3" fmla="*/ 1632538 h 163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3141" h="1632538">
                      <a:moveTo>
                        <a:pt x="607458" y="1632538"/>
                      </a:moveTo>
                      <a:lnTo>
                        <a:pt x="0" y="294159"/>
                      </a:lnTo>
                      <a:lnTo>
                        <a:pt x="643141" y="0"/>
                      </a:lnTo>
                      <a:lnTo>
                        <a:pt x="607458" y="1632538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2" name="Freeform 151"/>
                <p:cNvSpPr/>
                <p:nvPr/>
              </p:nvSpPr>
              <p:spPr bwMode="gray">
                <a:xfrm>
                  <a:off x="6794190" y="4163586"/>
                  <a:ext cx="275569" cy="37421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  <a:gd name="connsiteX0" fmla="*/ 0 w 1293862"/>
                    <a:gd name="connsiteY0" fmla="*/ 795815 h 1367354"/>
                    <a:gd name="connsiteX1" fmla="*/ 1293862 w 1293862"/>
                    <a:gd name="connsiteY1" fmla="*/ 0 h 1367354"/>
                    <a:gd name="connsiteX2" fmla="*/ 282625 w 1293862"/>
                    <a:gd name="connsiteY2" fmla="*/ 1367354 h 1367354"/>
                    <a:gd name="connsiteX3" fmla="*/ 70551 w 1293862"/>
                    <a:gd name="connsiteY3" fmla="*/ 864566 h 1367354"/>
                    <a:gd name="connsiteX0" fmla="*/ 0 w 1293862"/>
                    <a:gd name="connsiteY0" fmla="*/ 795815 h 1367354"/>
                    <a:gd name="connsiteX1" fmla="*/ 1293862 w 1293862"/>
                    <a:gd name="connsiteY1" fmla="*/ 0 h 1367354"/>
                    <a:gd name="connsiteX2" fmla="*/ 282625 w 1293862"/>
                    <a:gd name="connsiteY2" fmla="*/ 1367354 h 1367354"/>
                    <a:gd name="connsiteX0" fmla="*/ 0 w 1293862"/>
                    <a:gd name="connsiteY0" fmla="*/ 795815 h 795815"/>
                    <a:gd name="connsiteX1" fmla="*/ 1293862 w 1293862"/>
                    <a:gd name="connsiteY1" fmla="*/ 0 h 795815"/>
                    <a:gd name="connsiteX2" fmla="*/ 1018293 w 1293862"/>
                    <a:gd name="connsiteY2" fmla="*/ 374218 h 795815"/>
                    <a:gd name="connsiteX0" fmla="*/ 275569 w 275569"/>
                    <a:gd name="connsiteY0" fmla="*/ 0 h 374218"/>
                    <a:gd name="connsiteX1" fmla="*/ 0 w 275569"/>
                    <a:gd name="connsiteY1" fmla="*/ 374218 h 374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5569" h="374218">
                      <a:moveTo>
                        <a:pt x="275569" y="0"/>
                      </a:moveTo>
                      <a:lnTo>
                        <a:pt x="0" y="374218"/>
                      </a:lnTo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3" name="Freeform 152"/>
                <p:cNvSpPr/>
                <p:nvPr/>
              </p:nvSpPr>
              <p:spPr bwMode="gray">
                <a:xfrm>
                  <a:off x="3737044" y="684987"/>
                  <a:ext cx="795021" cy="13484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1595555 w 1595555"/>
                    <a:gd name="connsiteY0" fmla="*/ 0 h 1326394"/>
                    <a:gd name="connsiteX1" fmla="*/ 0 w 1595555"/>
                    <a:gd name="connsiteY1" fmla="*/ 1326394 h 1326394"/>
                    <a:gd name="connsiteX2" fmla="*/ 653486 w 1595555"/>
                    <a:gd name="connsiteY2" fmla="*/ 352477 h 1326394"/>
                    <a:gd name="connsiteX3" fmla="*/ 1595555 w 1595555"/>
                    <a:gd name="connsiteY3" fmla="*/ 0 h 1326394"/>
                    <a:gd name="connsiteX0" fmla="*/ 653486 w 1595555"/>
                    <a:gd name="connsiteY0" fmla="*/ 352477 h 1326394"/>
                    <a:gd name="connsiteX1" fmla="*/ 1595555 w 1595555"/>
                    <a:gd name="connsiteY1" fmla="*/ 0 h 1326394"/>
                    <a:gd name="connsiteX2" fmla="*/ 0 w 1595555"/>
                    <a:gd name="connsiteY2" fmla="*/ 1326394 h 1326394"/>
                    <a:gd name="connsiteX3" fmla="*/ 724037 w 1595555"/>
                    <a:gd name="connsiteY3" fmla="*/ 500541 h 1326394"/>
                    <a:gd name="connsiteX0" fmla="*/ 653486 w 1595555"/>
                    <a:gd name="connsiteY0" fmla="*/ 352477 h 1326394"/>
                    <a:gd name="connsiteX1" fmla="*/ 1595555 w 1595555"/>
                    <a:gd name="connsiteY1" fmla="*/ 0 h 1326394"/>
                    <a:gd name="connsiteX2" fmla="*/ 0 w 1595555"/>
                    <a:gd name="connsiteY2" fmla="*/ 1326394 h 1326394"/>
                    <a:gd name="connsiteX0" fmla="*/ 825794 w 1595555"/>
                    <a:gd name="connsiteY0" fmla="*/ 290395 h 1326394"/>
                    <a:gd name="connsiteX1" fmla="*/ 1595555 w 1595555"/>
                    <a:gd name="connsiteY1" fmla="*/ 0 h 1326394"/>
                    <a:gd name="connsiteX2" fmla="*/ 0 w 1595555"/>
                    <a:gd name="connsiteY2" fmla="*/ 1326394 h 1326394"/>
                    <a:gd name="connsiteX0" fmla="*/ 825794 w 1595555"/>
                    <a:gd name="connsiteY0" fmla="*/ 290395 h 1326394"/>
                    <a:gd name="connsiteX1" fmla="*/ 795043 w 1595555"/>
                    <a:gd name="connsiteY1" fmla="*/ 307247 h 1326394"/>
                    <a:gd name="connsiteX2" fmla="*/ 1595555 w 1595555"/>
                    <a:gd name="connsiteY2" fmla="*/ 0 h 1326394"/>
                    <a:gd name="connsiteX3" fmla="*/ 0 w 1595555"/>
                    <a:gd name="connsiteY3" fmla="*/ 1326394 h 1326394"/>
                    <a:gd name="connsiteX0" fmla="*/ 30751 w 800512"/>
                    <a:gd name="connsiteY0" fmla="*/ 290395 h 307247"/>
                    <a:gd name="connsiteX1" fmla="*/ 0 w 800512"/>
                    <a:gd name="connsiteY1" fmla="*/ 307247 h 307247"/>
                    <a:gd name="connsiteX2" fmla="*/ 800512 w 800512"/>
                    <a:gd name="connsiteY2" fmla="*/ 0 h 307247"/>
                    <a:gd name="connsiteX0" fmla="*/ 0 w 769761"/>
                    <a:gd name="connsiteY0" fmla="*/ 290395 h 290396"/>
                    <a:gd name="connsiteX1" fmla="*/ 769761 w 769761"/>
                    <a:gd name="connsiteY1" fmla="*/ 0 h 290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9761" h="290396">
                      <a:moveTo>
                        <a:pt x="0" y="290395"/>
                      </a:moveTo>
                      <a:lnTo>
                        <a:pt x="769761" y="0"/>
                      </a:lnTo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90000"/>
                    </a:schemeClr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4" name="Freeform 153"/>
                <p:cNvSpPr/>
                <p:nvPr/>
              </p:nvSpPr>
              <p:spPr bwMode="gray">
                <a:xfrm>
                  <a:off x="3739790" y="683131"/>
                  <a:ext cx="881338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689354"/>
                    <a:gd name="connsiteY0" fmla="*/ 1326394 h 1993011"/>
                    <a:gd name="connsiteX1" fmla="*/ 1689354 w 1689354"/>
                    <a:gd name="connsiteY1" fmla="*/ 1993011 h 1993011"/>
                    <a:gd name="connsiteX2" fmla="*/ 1595555 w 1689354"/>
                    <a:gd name="connsiteY2" fmla="*/ 0 h 1993011"/>
                    <a:gd name="connsiteX3" fmla="*/ 70551 w 1689354"/>
                    <a:gd name="connsiteY3" fmla="*/ 1474458 h 1993011"/>
                    <a:gd name="connsiteX0" fmla="*/ 0 w 1689354"/>
                    <a:gd name="connsiteY0" fmla="*/ 1326394 h 1993011"/>
                    <a:gd name="connsiteX1" fmla="*/ 1689354 w 1689354"/>
                    <a:gd name="connsiteY1" fmla="*/ 1993011 h 1993011"/>
                    <a:gd name="connsiteX2" fmla="*/ 1595555 w 1689354"/>
                    <a:gd name="connsiteY2" fmla="*/ 0 h 1993011"/>
                    <a:gd name="connsiteX3" fmla="*/ 16954 w 1689354"/>
                    <a:gd name="connsiteY3" fmla="*/ 1318842 h 1993011"/>
                    <a:gd name="connsiteX0" fmla="*/ 0 w 1689354"/>
                    <a:gd name="connsiteY0" fmla="*/ 1326394 h 1993011"/>
                    <a:gd name="connsiteX1" fmla="*/ 1689354 w 1689354"/>
                    <a:gd name="connsiteY1" fmla="*/ 1993011 h 1993011"/>
                    <a:gd name="connsiteX2" fmla="*/ 1595555 w 1689354"/>
                    <a:gd name="connsiteY2" fmla="*/ 0 h 1993011"/>
                    <a:gd name="connsiteX3" fmla="*/ 810312 w 1689354"/>
                    <a:gd name="connsiteY3" fmla="*/ 650539 h 1993011"/>
                    <a:gd name="connsiteX0" fmla="*/ 0 w 881338"/>
                    <a:gd name="connsiteY0" fmla="*/ 1642883 h 1993011"/>
                    <a:gd name="connsiteX1" fmla="*/ 881338 w 881338"/>
                    <a:gd name="connsiteY1" fmla="*/ 1993011 h 1993011"/>
                    <a:gd name="connsiteX2" fmla="*/ 787539 w 881338"/>
                    <a:gd name="connsiteY2" fmla="*/ 0 h 1993011"/>
                    <a:gd name="connsiteX3" fmla="*/ 2296 w 881338"/>
                    <a:gd name="connsiteY3" fmla="*/ 650539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1338" h="1993011">
                      <a:moveTo>
                        <a:pt x="0" y="1642883"/>
                      </a:moveTo>
                      <a:lnTo>
                        <a:pt x="881338" y="1993011"/>
                      </a:lnTo>
                      <a:lnTo>
                        <a:pt x="787539" y="0"/>
                      </a:lnTo>
                      <a:lnTo>
                        <a:pt x="2296" y="650539"/>
                      </a:lnTo>
                    </a:path>
                  </a:pathLst>
                </a:custGeom>
                <a:noFill/>
                <a:ln w="34925"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35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5" name="Freeform 154"/>
                <p:cNvSpPr/>
                <p:nvPr/>
              </p:nvSpPr>
              <p:spPr bwMode="gray">
                <a:xfrm rot="19795885">
                  <a:off x="6554295" y="1124651"/>
                  <a:ext cx="169861" cy="156101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  <a:gd name="connsiteX0" fmla="*/ 515330 w 1890222"/>
                    <a:gd name="connsiteY0" fmla="*/ 0 h 1741403"/>
                    <a:gd name="connsiteX1" fmla="*/ 0 w 1890222"/>
                    <a:gd name="connsiteY1" fmla="*/ 1469791 h 1741403"/>
                    <a:gd name="connsiteX2" fmla="*/ 1890222 w 1890222"/>
                    <a:gd name="connsiteY2" fmla="*/ 1741403 h 1741403"/>
                    <a:gd name="connsiteX3" fmla="*/ 515330 w 1890222"/>
                    <a:gd name="connsiteY3" fmla="*/ 0 h 1741403"/>
                    <a:gd name="connsiteX0" fmla="*/ 515330 w 706832"/>
                    <a:gd name="connsiteY0" fmla="*/ 0 h 1544938"/>
                    <a:gd name="connsiteX1" fmla="*/ 0 w 706832"/>
                    <a:gd name="connsiteY1" fmla="*/ 1469791 h 1544938"/>
                    <a:gd name="connsiteX2" fmla="*/ 706832 w 706832"/>
                    <a:gd name="connsiteY2" fmla="*/ 1544938 h 1544938"/>
                    <a:gd name="connsiteX3" fmla="*/ 515330 w 706832"/>
                    <a:gd name="connsiteY3" fmla="*/ 0 h 1544938"/>
                    <a:gd name="connsiteX0" fmla="*/ 500259 w 706832"/>
                    <a:gd name="connsiteY0" fmla="*/ 0 h 1611221"/>
                    <a:gd name="connsiteX1" fmla="*/ 0 w 706832"/>
                    <a:gd name="connsiteY1" fmla="*/ 1536074 h 1611221"/>
                    <a:gd name="connsiteX2" fmla="*/ 706832 w 706832"/>
                    <a:gd name="connsiteY2" fmla="*/ 1611221 h 1611221"/>
                    <a:gd name="connsiteX3" fmla="*/ 500259 w 706832"/>
                    <a:gd name="connsiteY3" fmla="*/ 0 h 1611221"/>
                    <a:gd name="connsiteX0" fmla="*/ 518735 w 706832"/>
                    <a:gd name="connsiteY0" fmla="*/ 0 h 1600525"/>
                    <a:gd name="connsiteX1" fmla="*/ 0 w 706832"/>
                    <a:gd name="connsiteY1" fmla="*/ 1525378 h 1600525"/>
                    <a:gd name="connsiteX2" fmla="*/ 706832 w 706832"/>
                    <a:gd name="connsiteY2" fmla="*/ 1600525 h 1600525"/>
                    <a:gd name="connsiteX3" fmla="*/ 518735 w 706832"/>
                    <a:gd name="connsiteY3" fmla="*/ 0 h 1600525"/>
                    <a:gd name="connsiteX0" fmla="*/ 536971 w 706832"/>
                    <a:gd name="connsiteY0" fmla="*/ 0 h 1561011"/>
                    <a:gd name="connsiteX1" fmla="*/ 0 w 706832"/>
                    <a:gd name="connsiteY1" fmla="*/ 1485864 h 1561011"/>
                    <a:gd name="connsiteX2" fmla="*/ 706832 w 706832"/>
                    <a:gd name="connsiteY2" fmla="*/ 1561011 h 1561011"/>
                    <a:gd name="connsiteX3" fmla="*/ 536971 w 706832"/>
                    <a:gd name="connsiteY3" fmla="*/ 0 h 1561011"/>
                    <a:gd name="connsiteX0" fmla="*/ 0 w 169861"/>
                    <a:gd name="connsiteY0" fmla="*/ 0 h 1561011"/>
                    <a:gd name="connsiteX1" fmla="*/ 164094 w 169861"/>
                    <a:gd name="connsiteY1" fmla="*/ 680392 h 1561011"/>
                    <a:gd name="connsiteX2" fmla="*/ 169861 w 169861"/>
                    <a:gd name="connsiteY2" fmla="*/ 1561011 h 1561011"/>
                    <a:gd name="connsiteX3" fmla="*/ 0 w 169861"/>
                    <a:gd name="connsiteY3" fmla="*/ 0 h 1561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861" h="1561011">
                      <a:moveTo>
                        <a:pt x="0" y="0"/>
                      </a:moveTo>
                      <a:lnTo>
                        <a:pt x="164094" y="680392"/>
                      </a:lnTo>
                      <a:cubicBezTo>
                        <a:pt x="166016" y="973932"/>
                        <a:pt x="167939" y="1267471"/>
                        <a:pt x="169861" y="156101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6" name="Freeform 155"/>
                <p:cNvSpPr/>
                <p:nvPr/>
              </p:nvSpPr>
              <p:spPr bwMode="gray">
                <a:xfrm rot="19795885">
                  <a:off x="6055318" y="1261134"/>
                  <a:ext cx="706832" cy="156101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  <a:gd name="connsiteX0" fmla="*/ 515330 w 1890222"/>
                    <a:gd name="connsiteY0" fmla="*/ 0 h 1741403"/>
                    <a:gd name="connsiteX1" fmla="*/ 0 w 1890222"/>
                    <a:gd name="connsiteY1" fmla="*/ 1469791 h 1741403"/>
                    <a:gd name="connsiteX2" fmla="*/ 1890222 w 1890222"/>
                    <a:gd name="connsiteY2" fmla="*/ 1741403 h 1741403"/>
                    <a:gd name="connsiteX3" fmla="*/ 515330 w 1890222"/>
                    <a:gd name="connsiteY3" fmla="*/ 0 h 1741403"/>
                    <a:gd name="connsiteX0" fmla="*/ 515330 w 706832"/>
                    <a:gd name="connsiteY0" fmla="*/ 0 h 1544938"/>
                    <a:gd name="connsiteX1" fmla="*/ 0 w 706832"/>
                    <a:gd name="connsiteY1" fmla="*/ 1469791 h 1544938"/>
                    <a:gd name="connsiteX2" fmla="*/ 706832 w 706832"/>
                    <a:gd name="connsiteY2" fmla="*/ 1544938 h 1544938"/>
                    <a:gd name="connsiteX3" fmla="*/ 515330 w 706832"/>
                    <a:gd name="connsiteY3" fmla="*/ 0 h 1544938"/>
                    <a:gd name="connsiteX0" fmla="*/ 500259 w 706832"/>
                    <a:gd name="connsiteY0" fmla="*/ 0 h 1611221"/>
                    <a:gd name="connsiteX1" fmla="*/ 0 w 706832"/>
                    <a:gd name="connsiteY1" fmla="*/ 1536074 h 1611221"/>
                    <a:gd name="connsiteX2" fmla="*/ 706832 w 706832"/>
                    <a:gd name="connsiteY2" fmla="*/ 1611221 h 1611221"/>
                    <a:gd name="connsiteX3" fmla="*/ 500259 w 706832"/>
                    <a:gd name="connsiteY3" fmla="*/ 0 h 1611221"/>
                    <a:gd name="connsiteX0" fmla="*/ 518735 w 706832"/>
                    <a:gd name="connsiteY0" fmla="*/ 0 h 1600525"/>
                    <a:gd name="connsiteX1" fmla="*/ 0 w 706832"/>
                    <a:gd name="connsiteY1" fmla="*/ 1525378 h 1600525"/>
                    <a:gd name="connsiteX2" fmla="*/ 706832 w 706832"/>
                    <a:gd name="connsiteY2" fmla="*/ 1600525 h 1600525"/>
                    <a:gd name="connsiteX3" fmla="*/ 518735 w 706832"/>
                    <a:gd name="connsiteY3" fmla="*/ 0 h 1600525"/>
                    <a:gd name="connsiteX0" fmla="*/ 536971 w 706832"/>
                    <a:gd name="connsiteY0" fmla="*/ 0 h 1561011"/>
                    <a:gd name="connsiteX1" fmla="*/ 0 w 706832"/>
                    <a:gd name="connsiteY1" fmla="*/ 1485864 h 1561011"/>
                    <a:gd name="connsiteX2" fmla="*/ 706832 w 706832"/>
                    <a:gd name="connsiteY2" fmla="*/ 1561011 h 1561011"/>
                    <a:gd name="connsiteX3" fmla="*/ 536971 w 706832"/>
                    <a:gd name="connsiteY3" fmla="*/ 0 h 1561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6832" h="1561011">
                      <a:moveTo>
                        <a:pt x="536971" y="0"/>
                      </a:moveTo>
                      <a:lnTo>
                        <a:pt x="0" y="1485864"/>
                      </a:lnTo>
                      <a:lnTo>
                        <a:pt x="706832" y="1561011"/>
                      </a:lnTo>
                      <a:lnTo>
                        <a:pt x="536971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210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7" name="Freeform 156"/>
                <p:cNvSpPr/>
                <p:nvPr/>
              </p:nvSpPr>
              <p:spPr bwMode="gray">
                <a:xfrm>
                  <a:off x="4521835" y="676854"/>
                  <a:ext cx="1643240" cy="58501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766941 w 1643240"/>
                    <a:gd name="connsiteY2" fmla="*/ 326969 h 1259895"/>
                    <a:gd name="connsiteX3" fmla="*/ 0 w 1643240"/>
                    <a:gd name="connsiteY3" fmla="*/ 0 h 1259895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795183 w 1643240"/>
                    <a:gd name="connsiteY2" fmla="*/ 370067 h 1259895"/>
                    <a:gd name="connsiteX3" fmla="*/ 0 w 1643240"/>
                    <a:gd name="connsiteY3" fmla="*/ 0 h 1259895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845280 w 1643240"/>
                    <a:gd name="connsiteY2" fmla="*/ 394561 h 1259895"/>
                    <a:gd name="connsiteX3" fmla="*/ 0 w 1643240"/>
                    <a:gd name="connsiteY3" fmla="*/ 0 h 1259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259895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845280" y="394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8" name="Freeform 157"/>
                <p:cNvSpPr/>
                <p:nvPr/>
              </p:nvSpPr>
              <p:spPr bwMode="gray">
                <a:xfrm>
                  <a:off x="3927429" y="3529928"/>
                  <a:ext cx="1524518" cy="101537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1126297 w 2228851"/>
                    <a:gd name="connsiteY2" fmla="*/ 1472884 h 1516383"/>
                    <a:gd name="connsiteX3" fmla="*/ 2228851 w 2228851"/>
                    <a:gd name="connsiteY3" fmla="*/ 1432596 h 1516383"/>
                    <a:gd name="connsiteX4" fmla="*/ 1131584 w 2228851"/>
                    <a:gd name="connsiteY4" fmla="*/ 0 h 1516383"/>
                    <a:gd name="connsiteX0" fmla="*/ 1126297 w 2228851"/>
                    <a:gd name="connsiteY0" fmla="*/ 1472884 h 1541635"/>
                    <a:gd name="connsiteX1" fmla="*/ 2228851 w 2228851"/>
                    <a:gd name="connsiteY1" fmla="*/ 1432596 h 1541635"/>
                    <a:gd name="connsiteX2" fmla="*/ 1131584 w 2228851"/>
                    <a:gd name="connsiteY2" fmla="*/ 0 h 1541635"/>
                    <a:gd name="connsiteX3" fmla="*/ 0 w 2228851"/>
                    <a:gd name="connsiteY3" fmla="*/ 1516383 h 1541635"/>
                    <a:gd name="connsiteX4" fmla="*/ 1196848 w 2228851"/>
                    <a:gd name="connsiteY4" fmla="*/ 1541635 h 1541635"/>
                    <a:gd name="connsiteX0" fmla="*/ 1126297 w 2228851"/>
                    <a:gd name="connsiteY0" fmla="*/ 1472884 h 1516383"/>
                    <a:gd name="connsiteX1" fmla="*/ 2228851 w 2228851"/>
                    <a:gd name="connsiteY1" fmla="*/ 1432596 h 1516383"/>
                    <a:gd name="connsiteX2" fmla="*/ 1131584 w 2228851"/>
                    <a:gd name="connsiteY2" fmla="*/ 0 h 1516383"/>
                    <a:gd name="connsiteX3" fmla="*/ 0 w 2228851"/>
                    <a:gd name="connsiteY3" fmla="*/ 1516383 h 1516383"/>
                    <a:gd name="connsiteX0" fmla="*/ 2228851 w 2228851"/>
                    <a:gd name="connsiteY0" fmla="*/ 1432596 h 1516383"/>
                    <a:gd name="connsiteX1" fmla="*/ 1131584 w 2228851"/>
                    <a:gd name="connsiteY1" fmla="*/ 0 h 1516383"/>
                    <a:gd name="connsiteX2" fmla="*/ 0 w 2228851"/>
                    <a:gd name="connsiteY2" fmla="*/ 1516383 h 1516383"/>
                    <a:gd name="connsiteX0" fmla="*/ 1854245 w 1854245"/>
                    <a:gd name="connsiteY0" fmla="*/ 1432596 h 1432596"/>
                    <a:gd name="connsiteX1" fmla="*/ 756978 w 1854245"/>
                    <a:gd name="connsiteY1" fmla="*/ 0 h 1432596"/>
                    <a:gd name="connsiteX2" fmla="*/ 0 w 1854245"/>
                    <a:gd name="connsiteY2" fmla="*/ 1015377 h 1432596"/>
                    <a:gd name="connsiteX0" fmla="*/ 1854245 w 1854245"/>
                    <a:gd name="connsiteY0" fmla="*/ 1432596 h 1432596"/>
                    <a:gd name="connsiteX1" fmla="*/ 1524518 w 1854245"/>
                    <a:gd name="connsiteY1" fmla="*/ 1003163 h 1432596"/>
                    <a:gd name="connsiteX2" fmla="*/ 756978 w 1854245"/>
                    <a:gd name="connsiteY2" fmla="*/ 0 h 1432596"/>
                    <a:gd name="connsiteX3" fmla="*/ 0 w 1854245"/>
                    <a:gd name="connsiteY3" fmla="*/ 1015377 h 1432596"/>
                    <a:gd name="connsiteX0" fmla="*/ 1559941 w 1559941"/>
                    <a:gd name="connsiteY0" fmla="*/ 1451703 h 1451703"/>
                    <a:gd name="connsiteX1" fmla="*/ 1524518 w 1559941"/>
                    <a:gd name="connsiteY1" fmla="*/ 1003163 h 1451703"/>
                    <a:gd name="connsiteX2" fmla="*/ 756978 w 1559941"/>
                    <a:gd name="connsiteY2" fmla="*/ 0 h 1451703"/>
                    <a:gd name="connsiteX3" fmla="*/ 0 w 1559941"/>
                    <a:gd name="connsiteY3" fmla="*/ 1015377 h 1451703"/>
                    <a:gd name="connsiteX0" fmla="*/ 1524518 w 1524518"/>
                    <a:gd name="connsiteY0" fmla="*/ 1003163 h 1015377"/>
                    <a:gd name="connsiteX1" fmla="*/ 756978 w 1524518"/>
                    <a:gd name="connsiteY1" fmla="*/ 0 h 1015377"/>
                    <a:gd name="connsiteX2" fmla="*/ 0 w 1524518"/>
                    <a:gd name="connsiteY2" fmla="*/ 1015377 h 1015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24518" h="1015377">
                      <a:moveTo>
                        <a:pt x="1524518" y="1003163"/>
                      </a:moveTo>
                      <a:lnTo>
                        <a:pt x="756978" y="0"/>
                      </a:lnTo>
                      <a:lnTo>
                        <a:pt x="0" y="1015377"/>
                      </a:lnTo>
                    </a:path>
                  </a:pathLst>
                </a:custGeom>
                <a:noFill/>
                <a:ln w="57150">
                  <a:gradFill flip="none" rotWithShape="1">
                    <a:gsLst>
                      <a:gs pos="4600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9" name="Freeform 158"/>
                <p:cNvSpPr/>
                <p:nvPr/>
              </p:nvSpPr>
              <p:spPr bwMode="gray">
                <a:xfrm>
                  <a:off x="4529850" y="680554"/>
                  <a:ext cx="1643240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993011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93799" y="19930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31750"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89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40" name="Oval 139"/>
              <p:cNvSpPr/>
              <p:nvPr/>
            </p:nvSpPr>
            <p:spPr bwMode="gray">
              <a:xfrm>
                <a:off x="4028897" y="2816504"/>
                <a:ext cx="1273014" cy="124053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80000">
                    <a:schemeClr val="accent1"/>
                  </a:gs>
                  <a:gs pos="100000">
                    <a:schemeClr val="accent1"/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635000" h="6350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 bwMode="gray">
              <a:xfrm>
                <a:off x="4282606" y="1285277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36550" h="3365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 bwMode="gray">
              <a:xfrm>
                <a:off x="6079395" y="2531922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36550" h="3365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 bwMode="gray">
              <a:xfrm>
                <a:off x="4328495" y="548451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6850" h="1968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 bwMode="gray">
              <a:xfrm>
                <a:off x="6004177" y="110677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84150" h="184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 bwMode="gray">
              <a:xfrm>
                <a:off x="6922178" y="240129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84150" h="184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 bwMode="gray">
              <a:xfrm>
                <a:off x="6867537" y="4004375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84150" h="184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6" name="Group 195"/>
          <p:cNvGrpSpPr/>
          <p:nvPr/>
        </p:nvGrpSpPr>
        <p:grpSpPr bwMode="gray">
          <a:xfrm>
            <a:off x="9157131" y="1517232"/>
            <a:ext cx="2258957" cy="1695640"/>
            <a:chOff x="7072800" y="2959418"/>
            <a:chExt cx="1694218" cy="1695640"/>
          </a:xfrm>
          <a:effectLst>
            <a:reflection blurRad="6350" stA="50000" endA="300" endPos="55500" dist="50800" dir="5400000" sy="-100000" algn="bl" rotWithShape="0"/>
          </a:effectLst>
        </p:grpSpPr>
        <p:grpSp>
          <p:nvGrpSpPr>
            <p:cNvPr id="197" name="Group 230"/>
            <p:cNvGrpSpPr/>
            <p:nvPr/>
          </p:nvGrpSpPr>
          <p:grpSpPr bwMode="gray">
            <a:xfrm>
              <a:off x="7130247" y="2987774"/>
              <a:ext cx="1571346" cy="1623191"/>
              <a:chOff x="1887166" y="656617"/>
              <a:chExt cx="5166298" cy="5336756"/>
            </a:xfrm>
          </p:grpSpPr>
          <p:grpSp>
            <p:nvGrpSpPr>
              <p:cNvPr id="236" name="Group 36"/>
              <p:cNvGrpSpPr/>
              <p:nvPr/>
            </p:nvGrpSpPr>
            <p:grpSpPr bwMode="gray">
              <a:xfrm>
                <a:off x="1918576" y="685831"/>
                <a:ext cx="5085362" cy="5262758"/>
                <a:chOff x="1918576" y="685831"/>
                <a:chExt cx="5085362" cy="5262758"/>
              </a:xfrm>
            </p:grpSpPr>
            <p:sp>
              <p:nvSpPr>
                <p:cNvPr id="266" name="Freeform 265"/>
                <p:cNvSpPr/>
                <p:nvPr/>
              </p:nvSpPr>
              <p:spPr bwMode="gray">
                <a:xfrm>
                  <a:off x="3255265" y="864523"/>
                  <a:ext cx="1170432" cy="81104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70432" h="1746677">
                      <a:moveTo>
                        <a:pt x="341038" y="0"/>
                      </a:moveTo>
                      <a:lnTo>
                        <a:pt x="0" y="1746677"/>
                      </a:lnTo>
                      <a:lnTo>
                        <a:pt x="1170432" y="1145756"/>
                      </a:lnTo>
                      <a:lnTo>
                        <a:pt x="341038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67" name="Freeform 266"/>
                <p:cNvSpPr/>
                <p:nvPr/>
              </p:nvSpPr>
              <p:spPr bwMode="gray">
                <a:xfrm>
                  <a:off x="4426453" y="861200"/>
                  <a:ext cx="1136079" cy="761695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6079" h="1640404">
                      <a:moveTo>
                        <a:pt x="1136079" y="1640404"/>
                      </a:moveTo>
                      <a:lnTo>
                        <a:pt x="863422" y="0"/>
                      </a:lnTo>
                      <a:lnTo>
                        <a:pt x="0" y="1153457"/>
                      </a:lnTo>
                      <a:lnTo>
                        <a:pt x="1136079" y="1640404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68" name="Freeform 267"/>
                <p:cNvSpPr/>
                <p:nvPr/>
              </p:nvSpPr>
              <p:spPr bwMode="gray">
                <a:xfrm>
                  <a:off x="5289667" y="864525"/>
                  <a:ext cx="1287363" cy="91107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87363" h="1962110">
                      <a:moveTo>
                        <a:pt x="272657" y="1640404"/>
                      </a:moveTo>
                      <a:lnTo>
                        <a:pt x="0" y="0"/>
                      </a:lnTo>
                      <a:lnTo>
                        <a:pt x="1287363" y="1962110"/>
                      </a:lnTo>
                      <a:lnTo>
                        <a:pt x="272657" y="1640404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69" name="Freeform 268"/>
                <p:cNvSpPr/>
                <p:nvPr/>
              </p:nvSpPr>
              <p:spPr bwMode="gray">
                <a:xfrm>
                  <a:off x="5569349" y="1630352"/>
                  <a:ext cx="1014706" cy="103637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4706" h="2231955">
                      <a:moveTo>
                        <a:pt x="0" y="0"/>
                      </a:moveTo>
                      <a:lnTo>
                        <a:pt x="590220" y="2231955"/>
                      </a:lnTo>
                      <a:lnTo>
                        <a:pt x="1014706" y="3217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70" name="Freeform 269"/>
                <p:cNvSpPr/>
                <p:nvPr/>
              </p:nvSpPr>
              <p:spPr bwMode="gray">
                <a:xfrm>
                  <a:off x="6158302" y="1783272"/>
                  <a:ext cx="843072" cy="146866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3072" h="3162958">
                      <a:moveTo>
                        <a:pt x="843072" y="3162958"/>
                      </a:moveTo>
                      <a:lnTo>
                        <a:pt x="0" y="1910249"/>
                      </a:lnTo>
                      <a:lnTo>
                        <a:pt x="424486" y="0"/>
                      </a:lnTo>
                      <a:lnTo>
                        <a:pt x="843072" y="3162958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71" name="Freeform 270"/>
                <p:cNvSpPr/>
                <p:nvPr/>
              </p:nvSpPr>
              <p:spPr bwMode="gray">
                <a:xfrm>
                  <a:off x="6160405" y="2671049"/>
                  <a:ext cx="843072" cy="129094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3072" h="2780201">
                      <a:moveTo>
                        <a:pt x="843072" y="1252709"/>
                      </a:moveTo>
                      <a:lnTo>
                        <a:pt x="0" y="0"/>
                      </a:lnTo>
                      <a:lnTo>
                        <a:pt x="91602" y="2780201"/>
                      </a:lnTo>
                      <a:lnTo>
                        <a:pt x="843072" y="1252709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72" name="Freeform 271"/>
                <p:cNvSpPr/>
                <p:nvPr/>
              </p:nvSpPr>
              <p:spPr bwMode="gray">
                <a:xfrm>
                  <a:off x="6252468" y="3255201"/>
                  <a:ext cx="751470" cy="133690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1470" h="2879182">
                      <a:moveTo>
                        <a:pt x="751470" y="0"/>
                      </a:moveTo>
                      <a:lnTo>
                        <a:pt x="466780" y="2879182"/>
                      </a:lnTo>
                      <a:lnTo>
                        <a:pt x="0" y="1527492"/>
                      </a:lnTo>
                      <a:lnTo>
                        <a:pt x="751470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73" name="Freeform 272"/>
                <p:cNvSpPr/>
                <p:nvPr/>
              </p:nvSpPr>
              <p:spPr bwMode="gray">
                <a:xfrm>
                  <a:off x="5087388" y="3969519"/>
                  <a:ext cx="1163109" cy="123258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572509 w 1149808"/>
                    <a:gd name="connsiteY0" fmla="*/ 2654527 h 2654527"/>
                    <a:gd name="connsiteX1" fmla="*/ 0 w 1149808"/>
                    <a:gd name="connsiteY1" fmla="*/ 851114 h 2654527"/>
                    <a:gd name="connsiteX2" fmla="*/ 1149808 w 1149808"/>
                    <a:gd name="connsiteY2" fmla="*/ 0 h 2654527"/>
                    <a:gd name="connsiteX3" fmla="*/ 572509 w 1149808"/>
                    <a:gd name="connsiteY3" fmla="*/ 2654527 h 2654527"/>
                    <a:gd name="connsiteX0" fmla="*/ 585810 w 1163109"/>
                    <a:gd name="connsiteY0" fmla="*/ 2654527 h 2654527"/>
                    <a:gd name="connsiteX1" fmla="*/ 0 w 1163109"/>
                    <a:gd name="connsiteY1" fmla="*/ 843954 h 2654527"/>
                    <a:gd name="connsiteX2" fmla="*/ 1163109 w 1163109"/>
                    <a:gd name="connsiteY2" fmla="*/ 0 h 2654527"/>
                    <a:gd name="connsiteX3" fmla="*/ 585810 w 1163109"/>
                    <a:gd name="connsiteY3" fmla="*/ 2654527 h 265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3109" h="2654527">
                      <a:moveTo>
                        <a:pt x="585810" y="2654527"/>
                      </a:moveTo>
                      <a:lnTo>
                        <a:pt x="0" y="843954"/>
                      </a:lnTo>
                      <a:lnTo>
                        <a:pt x="1163109" y="0"/>
                      </a:lnTo>
                      <a:lnTo>
                        <a:pt x="585810" y="2654527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68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74" name="Freeform 273"/>
                <p:cNvSpPr/>
                <p:nvPr/>
              </p:nvSpPr>
              <p:spPr bwMode="gray">
                <a:xfrm>
                  <a:off x="5087390" y="3382742"/>
                  <a:ext cx="1160870" cy="98310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357999 w 1160870"/>
                    <a:gd name="connsiteY0" fmla="*/ 0 h 2117232"/>
                    <a:gd name="connsiteX1" fmla="*/ 0 w 1160870"/>
                    <a:gd name="connsiteY1" fmla="*/ 2117232 h 2117232"/>
                    <a:gd name="connsiteX2" fmla="*/ 1160870 w 1160870"/>
                    <a:gd name="connsiteY2" fmla="*/ 1258957 h 2117232"/>
                    <a:gd name="connsiteX3" fmla="*/ 357999 w 1160870"/>
                    <a:gd name="connsiteY3" fmla="*/ 0 h 2117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0870" h="2117232">
                      <a:moveTo>
                        <a:pt x="357999" y="0"/>
                      </a:moveTo>
                      <a:lnTo>
                        <a:pt x="0" y="2117232"/>
                      </a:lnTo>
                      <a:lnTo>
                        <a:pt x="1160870" y="1258957"/>
                      </a:lnTo>
                      <a:lnTo>
                        <a:pt x="357999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8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75" name="Freeform 274"/>
                <p:cNvSpPr/>
                <p:nvPr/>
              </p:nvSpPr>
              <p:spPr bwMode="gray">
                <a:xfrm>
                  <a:off x="5012560" y="2384751"/>
                  <a:ext cx="1149958" cy="99752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58" h="2148301">
                      <a:moveTo>
                        <a:pt x="433389" y="2148301"/>
                      </a:moveTo>
                      <a:lnTo>
                        <a:pt x="1149958" y="625751"/>
                      </a:lnTo>
                      <a:lnTo>
                        <a:pt x="0" y="0"/>
                      </a:lnTo>
                      <a:lnTo>
                        <a:pt x="433389" y="2148301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76" name="Freeform 275"/>
                <p:cNvSpPr/>
                <p:nvPr/>
              </p:nvSpPr>
              <p:spPr bwMode="gray">
                <a:xfrm>
                  <a:off x="4425697" y="1400113"/>
                  <a:ext cx="1136856" cy="98152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6856" h="2113834">
                      <a:moveTo>
                        <a:pt x="1136856" y="480633"/>
                      </a:moveTo>
                      <a:lnTo>
                        <a:pt x="0" y="0"/>
                      </a:lnTo>
                      <a:lnTo>
                        <a:pt x="585232" y="2113834"/>
                      </a:lnTo>
                      <a:lnTo>
                        <a:pt x="1136856" y="480633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77" name="Freeform 276"/>
                <p:cNvSpPr/>
                <p:nvPr/>
              </p:nvSpPr>
              <p:spPr bwMode="gray">
                <a:xfrm>
                  <a:off x="3255265" y="1392570"/>
                  <a:ext cx="1165443" cy="102759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5443" h="2213056">
                      <a:moveTo>
                        <a:pt x="535332" y="2213056"/>
                      </a:moveTo>
                      <a:lnTo>
                        <a:pt x="1165443" y="0"/>
                      </a:lnTo>
                      <a:lnTo>
                        <a:pt x="0" y="609463"/>
                      </a:lnTo>
                      <a:lnTo>
                        <a:pt x="535332" y="2213056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7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78" name="Freeform 277"/>
                <p:cNvSpPr/>
                <p:nvPr/>
              </p:nvSpPr>
              <p:spPr bwMode="gray">
                <a:xfrm>
                  <a:off x="2347514" y="1682496"/>
                  <a:ext cx="907172" cy="108681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7172" h="2340589">
                      <a:moveTo>
                        <a:pt x="0" y="405120"/>
                      </a:moveTo>
                      <a:lnTo>
                        <a:pt x="333606" y="2340589"/>
                      </a:lnTo>
                      <a:lnTo>
                        <a:pt x="907172" y="0"/>
                      </a:lnTo>
                      <a:lnTo>
                        <a:pt x="0" y="40512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79" name="Freeform 278"/>
                <p:cNvSpPr/>
                <p:nvPr/>
              </p:nvSpPr>
              <p:spPr bwMode="gray">
                <a:xfrm>
                  <a:off x="2349156" y="860706"/>
                  <a:ext cx="1241356" cy="10094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0 w 1241356"/>
                    <a:gd name="connsiteY0" fmla="*/ 2173885 h 2173886"/>
                    <a:gd name="connsiteX1" fmla="*/ 1241356 w 1241356"/>
                    <a:gd name="connsiteY1" fmla="*/ 0 h 2173886"/>
                    <a:gd name="connsiteX2" fmla="*/ 907172 w 1241356"/>
                    <a:gd name="connsiteY2" fmla="*/ 1768765 h 2173886"/>
                    <a:gd name="connsiteX3" fmla="*/ 0 w 1241356"/>
                    <a:gd name="connsiteY3" fmla="*/ 2173885 h 2173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1356" h="2173886">
                      <a:moveTo>
                        <a:pt x="0" y="2173885"/>
                      </a:moveTo>
                      <a:lnTo>
                        <a:pt x="1241356" y="0"/>
                      </a:lnTo>
                      <a:lnTo>
                        <a:pt x="907172" y="1768765"/>
                      </a:lnTo>
                      <a:lnTo>
                        <a:pt x="0" y="2173885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4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0" name="Freeform 279"/>
                <p:cNvSpPr/>
                <p:nvPr/>
              </p:nvSpPr>
              <p:spPr bwMode="gray">
                <a:xfrm>
                  <a:off x="1918576" y="1867546"/>
                  <a:ext cx="761967" cy="156727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1967" h="3375317">
                      <a:moveTo>
                        <a:pt x="428361" y="0"/>
                      </a:moveTo>
                      <a:lnTo>
                        <a:pt x="761967" y="1935469"/>
                      </a:lnTo>
                      <a:lnTo>
                        <a:pt x="0" y="3375318"/>
                      </a:lnTo>
                      <a:lnTo>
                        <a:pt x="428361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1" name="Freeform 280"/>
                <p:cNvSpPr/>
                <p:nvPr/>
              </p:nvSpPr>
              <p:spPr bwMode="gray">
                <a:xfrm>
                  <a:off x="1921873" y="2764252"/>
                  <a:ext cx="790796" cy="134888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0796" h="2904993">
                      <a:moveTo>
                        <a:pt x="790796" y="2904994"/>
                      </a:moveTo>
                      <a:lnTo>
                        <a:pt x="761967" y="1"/>
                      </a:lnTo>
                      <a:lnTo>
                        <a:pt x="0" y="1439850"/>
                      </a:lnTo>
                      <a:lnTo>
                        <a:pt x="790796" y="2904994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2" name="Freeform 281"/>
                <p:cNvSpPr/>
                <p:nvPr/>
              </p:nvSpPr>
              <p:spPr bwMode="gray">
                <a:xfrm>
                  <a:off x="2685506" y="2415365"/>
                  <a:ext cx="1110089" cy="99122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1110089 w 1110089"/>
                    <a:gd name="connsiteY0" fmla="*/ 0 h 2134732"/>
                    <a:gd name="connsiteX1" fmla="*/ 0 w 1110089"/>
                    <a:gd name="connsiteY1" fmla="*/ 745011 h 2134732"/>
                    <a:gd name="connsiteX2" fmla="*/ 720476 w 1110089"/>
                    <a:gd name="connsiteY2" fmla="*/ 2134733 h 2134732"/>
                    <a:gd name="connsiteX3" fmla="*/ 1110089 w 1110089"/>
                    <a:gd name="connsiteY3" fmla="*/ 0 h 2134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0089" h="2134732">
                      <a:moveTo>
                        <a:pt x="1110089" y="0"/>
                      </a:moveTo>
                      <a:lnTo>
                        <a:pt x="0" y="745011"/>
                      </a:lnTo>
                      <a:lnTo>
                        <a:pt x="720476" y="2134733"/>
                      </a:lnTo>
                      <a:lnTo>
                        <a:pt x="1110089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3" name="Freeform 282"/>
                <p:cNvSpPr/>
                <p:nvPr/>
              </p:nvSpPr>
              <p:spPr bwMode="gray">
                <a:xfrm>
                  <a:off x="3796166" y="2370791"/>
                  <a:ext cx="1218072" cy="101674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8072" h="2189684">
                      <a:moveTo>
                        <a:pt x="0" y="106979"/>
                      </a:moveTo>
                      <a:lnTo>
                        <a:pt x="662782" y="2189684"/>
                      </a:lnTo>
                      <a:lnTo>
                        <a:pt x="1218072" y="0"/>
                      </a:lnTo>
                      <a:lnTo>
                        <a:pt x="0" y="106979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60000"/>
                      <a:lumOff val="40000"/>
                      <a:alpha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4" name="Freeform 283"/>
                <p:cNvSpPr/>
                <p:nvPr/>
              </p:nvSpPr>
              <p:spPr bwMode="gray">
                <a:xfrm>
                  <a:off x="4458393" y="2372688"/>
                  <a:ext cx="986431" cy="101674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6431" h="2189684">
                      <a:moveTo>
                        <a:pt x="986431" y="2174279"/>
                      </a:moveTo>
                      <a:lnTo>
                        <a:pt x="0" y="2189684"/>
                      </a:lnTo>
                      <a:lnTo>
                        <a:pt x="555290" y="0"/>
                      </a:lnTo>
                      <a:lnTo>
                        <a:pt x="986431" y="2174279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189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5" name="Freeform 284"/>
                <p:cNvSpPr/>
                <p:nvPr/>
              </p:nvSpPr>
              <p:spPr bwMode="gray">
                <a:xfrm>
                  <a:off x="3860431" y="3392097"/>
                  <a:ext cx="1226957" cy="99417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6957" h="2141073">
                      <a:moveTo>
                        <a:pt x="0" y="2141073"/>
                      </a:moveTo>
                      <a:lnTo>
                        <a:pt x="592405" y="0"/>
                      </a:lnTo>
                      <a:lnTo>
                        <a:pt x="1226957" y="2099754"/>
                      </a:lnTo>
                      <a:lnTo>
                        <a:pt x="0" y="2141073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/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6" name="Freeform 285"/>
                <p:cNvSpPr/>
                <p:nvPr/>
              </p:nvSpPr>
              <p:spPr bwMode="gray">
                <a:xfrm>
                  <a:off x="3404893" y="3389684"/>
                  <a:ext cx="1047944" cy="99611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7944" h="2145251">
                      <a:moveTo>
                        <a:pt x="462189" y="2145251"/>
                      </a:moveTo>
                      <a:lnTo>
                        <a:pt x="1047944" y="0"/>
                      </a:lnTo>
                      <a:lnTo>
                        <a:pt x="0" y="36418"/>
                      </a:lnTo>
                      <a:lnTo>
                        <a:pt x="462189" y="2145251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81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7" name="Freeform 286"/>
                <p:cNvSpPr/>
                <p:nvPr/>
              </p:nvSpPr>
              <p:spPr bwMode="gray">
                <a:xfrm>
                  <a:off x="3858215" y="4369934"/>
                  <a:ext cx="1226957" cy="73740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6957" h="1588095">
                      <a:moveTo>
                        <a:pt x="0" y="41319"/>
                      </a:moveTo>
                      <a:lnTo>
                        <a:pt x="485461" y="1588095"/>
                      </a:lnTo>
                      <a:lnTo>
                        <a:pt x="1226957" y="0"/>
                      </a:lnTo>
                      <a:lnTo>
                        <a:pt x="0" y="41319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8" name="Freeform 287"/>
                <p:cNvSpPr/>
                <p:nvPr/>
              </p:nvSpPr>
              <p:spPr bwMode="gray">
                <a:xfrm>
                  <a:off x="4339796" y="5108319"/>
                  <a:ext cx="1325604" cy="84026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5604" h="1809624">
                      <a:moveTo>
                        <a:pt x="1325604" y="171861"/>
                      </a:moveTo>
                      <a:lnTo>
                        <a:pt x="0" y="-1"/>
                      </a:lnTo>
                      <a:lnTo>
                        <a:pt x="251600" y="1809624"/>
                      </a:lnTo>
                      <a:lnTo>
                        <a:pt x="1325604" y="171861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4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9" name="Freeform 288"/>
                <p:cNvSpPr/>
                <p:nvPr/>
              </p:nvSpPr>
              <p:spPr bwMode="gray">
                <a:xfrm>
                  <a:off x="3188763" y="5108319"/>
                  <a:ext cx="1404298" cy="84026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  <a:gd name="connsiteX0" fmla="*/ 0 w 1337796"/>
                    <a:gd name="connsiteY0" fmla="*/ 1306509 h 1809624"/>
                    <a:gd name="connsiteX1" fmla="*/ 1086196 w 1337796"/>
                    <a:gd name="connsiteY1" fmla="*/ -1 h 1809624"/>
                    <a:gd name="connsiteX2" fmla="*/ 1337796 w 1337796"/>
                    <a:gd name="connsiteY2" fmla="*/ 1809624 h 1809624"/>
                    <a:gd name="connsiteX3" fmla="*/ 0 w 1337796"/>
                    <a:gd name="connsiteY3" fmla="*/ 1306509 h 1809624"/>
                    <a:gd name="connsiteX0" fmla="*/ 0 w 1381023"/>
                    <a:gd name="connsiteY0" fmla="*/ 1251066 h 1809624"/>
                    <a:gd name="connsiteX1" fmla="*/ 1129423 w 1381023"/>
                    <a:gd name="connsiteY1" fmla="*/ -1 h 1809624"/>
                    <a:gd name="connsiteX2" fmla="*/ 1381023 w 1381023"/>
                    <a:gd name="connsiteY2" fmla="*/ 1809624 h 1809624"/>
                    <a:gd name="connsiteX3" fmla="*/ 0 w 1381023"/>
                    <a:gd name="connsiteY3" fmla="*/ 1251066 h 1809624"/>
                    <a:gd name="connsiteX0" fmla="*/ 0 w 1407623"/>
                    <a:gd name="connsiteY0" fmla="*/ 1174139 h 1809624"/>
                    <a:gd name="connsiteX1" fmla="*/ 1156023 w 1407623"/>
                    <a:gd name="connsiteY1" fmla="*/ -1 h 1809624"/>
                    <a:gd name="connsiteX2" fmla="*/ 1407623 w 1407623"/>
                    <a:gd name="connsiteY2" fmla="*/ 1809624 h 1809624"/>
                    <a:gd name="connsiteX3" fmla="*/ 0 w 1407623"/>
                    <a:gd name="connsiteY3" fmla="*/ 1174139 h 1809624"/>
                    <a:gd name="connsiteX0" fmla="*/ 0 w 1404298"/>
                    <a:gd name="connsiteY0" fmla="*/ 1166978 h 1809624"/>
                    <a:gd name="connsiteX1" fmla="*/ 1152698 w 1404298"/>
                    <a:gd name="connsiteY1" fmla="*/ -1 h 1809624"/>
                    <a:gd name="connsiteX2" fmla="*/ 1404298 w 1404298"/>
                    <a:gd name="connsiteY2" fmla="*/ 1809624 h 1809624"/>
                    <a:gd name="connsiteX3" fmla="*/ 0 w 1404298"/>
                    <a:gd name="connsiteY3" fmla="*/ 1166978 h 1809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4298" h="1809624">
                      <a:moveTo>
                        <a:pt x="0" y="1166978"/>
                      </a:moveTo>
                      <a:lnTo>
                        <a:pt x="1152698" y="-1"/>
                      </a:lnTo>
                      <a:lnTo>
                        <a:pt x="1404298" y="1809624"/>
                      </a:lnTo>
                      <a:lnTo>
                        <a:pt x="0" y="1166978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0" name="Freeform 289"/>
                <p:cNvSpPr/>
                <p:nvPr/>
              </p:nvSpPr>
              <p:spPr bwMode="gray">
                <a:xfrm>
                  <a:off x="3188762" y="4950240"/>
                  <a:ext cx="1161405" cy="69525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  <a:gd name="connsiteX0" fmla="*/ 0 w 1337796"/>
                    <a:gd name="connsiteY0" fmla="*/ 1306509 h 1809624"/>
                    <a:gd name="connsiteX1" fmla="*/ 1086196 w 1337796"/>
                    <a:gd name="connsiteY1" fmla="*/ -1 h 1809624"/>
                    <a:gd name="connsiteX2" fmla="*/ 1337796 w 1337796"/>
                    <a:gd name="connsiteY2" fmla="*/ 1809624 h 1809624"/>
                    <a:gd name="connsiteX3" fmla="*/ 0 w 1337796"/>
                    <a:gd name="connsiteY3" fmla="*/ 1306509 h 1809624"/>
                    <a:gd name="connsiteX0" fmla="*/ 0 w 1381023"/>
                    <a:gd name="connsiteY0" fmla="*/ 1251066 h 1809624"/>
                    <a:gd name="connsiteX1" fmla="*/ 1129423 w 1381023"/>
                    <a:gd name="connsiteY1" fmla="*/ -1 h 1809624"/>
                    <a:gd name="connsiteX2" fmla="*/ 1381023 w 1381023"/>
                    <a:gd name="connsiteY2" fmla="*/ 1809624 h 1809624"/>
                    <a:gd name="connsiteX3" fmla="*/ 0 w 1381023"/>
                    <a:gd name="connsiteY3" fmla="*/ 1251066 h 1809624"/>
                    <a:gd name="connsiteX0" fmla="*/ 0 w 1381023"/>
                    <a:gd name="connsiteY0" fmla="*/ 885856 h 1444414"/>
                    <a:gd name="connsiteX1" fmla="*/ 182880 w 1381023"/>
                    <a:gd name="connsiteY1" fmla="*/ 0 h 1444414"/>
                    <a:gd name="connsiteX2" fmla="*/ 1381023 w 1381023"/>
                    <a:gd name="connsiteY2" fmla="*/ 1444414 h 1444414"/>
                    <a:gd name="connsiteX3" fmla="*/ 0 w 1381023"/>
                    <a:gd name="connsiteY3" fmla="*/ 885856 h 1444414"/>
                    <a:gd name="connsiteX0" fmla="*/ 0 w 1405401"/>
                    <a:gd name="connsiteY0" fmla="*/ 794608 h 1444414"/>
                    <a:gd name="connsiteX1" fmla="*/ 207258 w 1405401"/>
                    <a:gd name="connsiteY1" fmla="*/ 0 h 1444414"/>
                    <a:gd name="connsiteX2" fmla="*/ 1405401 w 1405401"/>
                    <a:gd name="connsiteY2" fmla="*/ 1444414 h 1444414"/>
                    <a:gd name="connsiteX3" fmla="*/ 0 w 1405401"/>
                    <a:gd name="connsiteY3" fmla="*/ 794608 h 1444414"/>
                    <a:gd name="connsiteX0" fmla="*/ 0 w 1405401"/>
                    <a:gd name="connsiteY0" fmla="*/ 929841 h 1579647"/>
                    <a:gd name="connsiteX1" fmla="*/ 233859 w 1405401"/>
                    <a:gd name="connsiteY1" fmla="*/ 0 h 1579647"/>
                    <a:gd name="connsiteX2" fmla="*/ 1405401 w 1405401"/>
                    <a:gd name="connsiteY2" fmla="*/ 1579647 h 1579647"/>
                    <a:gd name="connsiteX3" fmla="*/ 0 w 1405401"/>
                    <a:gd name="connsiteY3" fmla="*/ 929841 h 1579647"/>
                    <a:gd name="connsiteX0" fmla="*/ 0 w 1161406"/>
                    <a:gd name="connsiteY0" fmla="*/ 1158991 h 1158990"/>
                    <a:gd name="connsiteX1" fmla="*/ 233859 w 1161406"/>
                    <a:gd name="connsiteY1" fmla="*/ 229150 h 1158990"/>
                    <a:gd name="connsiteX2" fmla="*/ 1161406 w 1161406"/>
                    <a:gd name="connsiteY2" fmla="*/ 0 h 1158990"/>
                    <a:gd name="connsiteX3" fmla="*/ 0 w 1161406"/>
                    <a:gd name="connsiteY3" fmla="*/ 1158991 h 1158990"/>
                    <a:gd name="connsiteX0" fmla="*/ 0 w 1161406"/>
                    <a:gd name="connsiteY0" fmla="*/ 1497325 h 1497324"/>
                    <a:gd name="connsiteX1" fmla="*/ 67659 w 1161406"/>
                    <a:gd name="connsiteY1" fmla="*/ 0 h 1497324"/>
                    <a:gd name="connsiteX2" fmla="*/ 1161406 w 1161406"/>
                    <a:gd name="connsiteY2" fmla="*/ 338334 h 1497324"/>
                    <a:gd name="connsiteX3" fmla="*/ 0 w 1161406"/>
                    <a:gd name="connsiteY3" fmla="*/ 1497325 h 1497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406" h="1497324">
                      <a:moveTo>
                        <a:pt x="0" y="1497325"/>
                      </a:moveTo>
                      <a:lnTo>
                        <a:pt x="67659" y="0"/>
                      </a:lnTo>
                      <a:lnTo>
                        <a:pt x="1161406" y="338334"/>
                      </a:lnTo>
                      <a:lnTo>
                        <a:pt x="0" y="1497325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4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1" name="Freeform 290"/>
                <p:cNvSpPr/>
                <p:nvPr/>
              </p:nvSpPr>
              <p:spPr bwMode="gray">
                <a:xfrm>
                  <a:off x="2712668" y="3405682"/>
                  <a:ext cx="1149994" cy="97920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94" h="2108833">
                      <a:moveTo>
                        <a:pt x="1149994" y="2108833"/>
                      </a:moveTo>
                      <a:lnTo>
                        <a:pt x="0" y="1523594"/>
                      </a:lnTo>
                      <a:lnTo>
                        <a:pt x="687805" y="0"/>
                      </a:lnTo>
                      <a:lnTo>
                        <a:pt x="1149994" y="2108833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2" name="Freeform 291"/>
                <p:cNvSpPr/>
                <p:nvPr/>
              </p:nvSpPr>
              <p:spPr bwMode="gray">
                <a:xfrm>
                  <a:off x="2712669" y="4111689"/>
                  <a:ext cx="1149994" cy="83604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1149994 w 1149994"/>
                    <a:gd name="connsiteY0" fmla="*/ 585239 h 1800535"/>
                    <a:gd name="connsiteX1" fmla="*/ 0 w 1149994"/>
                    <a:gd name="connsiteY1" fmla="*/ 0 h 1800535"/>
                    <a:gd name="connsiteX2" fmla="*/ 537343 w 1149994"/>
                    <a:gd name="connsiteY2" fmla="*/ 1800535 h 1800535"/>
                    <a:gd name="connsiteX3" fmla="*/ 1149994 w 1149994"/>
                    <a:gd name="connsiteY3" fmla="*/ 585239 h 1800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94" h="1800535">
                      <a:moveTo>
                        <a:pt x="1149994" y="585239"/>
                      </a:moveTo>
                      <a:lnTo>
                        <a:pt x="0" y="0"/>
                      </a:lnTo>
                      <a:lnTo>
                        <a:pt x="537343" y="1800535"/>
                      </a:lnTo>
                      <a:lnTo>
                        <a:pt x="1149994" y="585239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3" name="Freeform 292"/>
                <p:cNvSpPr/>
                <p:nvPr/>
              </p:nvSpPr>
              <p:spPr bwMode="gray">
                <a:xfrm>
                  <a:off x="1921873" y="3434819"/>
                  <a:ext cx="798071" cy="127409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0 w 1080187"/>
                    <a:gd name="connsiteY0" fmla="*/ 1276417 h 2371233"/>
                    <a:gd name="connsiteX1" fmla="*/ 372431 w 1080187"/>
                    <a:gd name="connsiteY1" fmla="*/ 0 h 2371233"/>
                    <a:gd name="connsiteX2" fmla="*/ 1080187 w 1080187"/>
                    <a:gd name="connsiteY2" fmla="*/ 2371233 h 2371233"/>
                    <a:gd name="connsiteX3" fmla="*/ 0 w 1080187"/>
                    <a:gd name="connsiteY3" fmla="*/ 1276417 h 2371233"/>
                    <a:gd name="connsiteX0" fmla="*/ 425640 w 798071"/>
                    <a:gd name="connsiteY0" fmla="*/ 2743931 h 2743931"/>
                    <a:gd name="connsiteX1" fmla="*/ 798071 w 798071"/>
                    <a:gd name="connsiteY1" fmla="*/ 1467514 h 2743931"/>
                    <a:gd name="connsiteX2" fmla="*/ 0 w 798071"/>
                    <a:gd name="connsiteY2" fmla="*/ 0 h 2743931"/>
                    <a:gd name="connsiteX3" fmla="*/ 425640 w 798071"/>
                    <a:gd name="connsiteY3" fmla="*/ 2743931 h 27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8071" h="2743931">
                      <a:moveTo>
                        <a:pt x="425640" y="2743931"/>
                      </a:moveTo>
                      <a:lnTo>
                        <a:pt x="798071" y="1467514"/>
                      </a:lnTo>
                      <a:lnTo>
                        <a:pt x="0" y="0"/>
                      </a:lnTo>
                      <a:lnTo>
                        <a:pt x="425640" y="2743931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4" name="Freeform 293"/>
                <p:cNvSpPr/>
                <p:nvPr/>
              </p:nvSpPr>
              <p:spPr bwMode="gray">
                <a:xfrm>
                  <a:off x="2349156" y="4709147"/>
                  <a:ext cx="918201" cy="94163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0 w 1080187"/>
                    <a:gd name="connsiteY0" fmla="*/ 1276417 h 2371233"/>
                    <a:gd name="connsiteX1" fmla="*/ 372431 w 1080187"/>
                    <a:gd name="connsiteY1" fmla="*/ 0 h 2371233"/>
                    <a:gd name="connsiteX2" fmla="*/ 1080187 w 1080187"/>
                    <a:gd name="connsiteY2" fmla="*/ 2371233 h 2371233"/>
                    <a:gd name="connsiteX3" fmla="*/ 0 w 1080187"/>
                    <a:gd name="connsiteY3" fmla="*/ 1276417 h 2371233"/>
                    <a:gd name="connsiteX0" fmla="*/ 0 w 1080187"/>
                    <a:gd name="connsiteY0" fmla="*/ 0 h 2027922"/>
                    <a:gd name="connsiteX1" fmla="*/ 837924 w 1080187"/>
                    <a:gd name="connsiteY1" fmla="*/ 2027921 h 2027922"/>
                    <a:gd name="connsiteX2" fmla="*/ 1080187 w 1080187"/>
                    <a:gd name="connsiteY2" fmla="*/ 1094816 h 2027922"/>
                    <a:gd name="connsiteX3" fmla="*/ 0 w 1080187"/>
                    <a:gd name="connsiteY3" fmla="*/ 0 h 2027922"/>
                    <a:gd name="connsiteX0" fmla="*/ 0 w 918201"/>
                    <a:gd name="connsiteY0" fmla="*/ 0 h 2027922"/>
                    <a:gd name="connsiteX1" fmla="*/ 837924 w 918201"/>
                    <a:gd name="connsiteY1" fmla="*/ 2027921 h 2027922"/>
                    <a:gd name="connsiteX2" fmla="*/ 918201 w 918201"/>
                    <a:gd name="connsiteY2" fmla="*/ 503240 h 2027922"/>
                    <a:gd name="connsiteX3" fmla="*/ 0 w 918201"/>
                    <a:gd name="connsiteY3" fmla="*/ 0 h 202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8201" h="2027922">
                      <a:moveTo>
                        <a:pt x="0" y="0"/>
                      </a:moveTo>
                      <a:lnTo>
                        <a:pt x="837924" y="2027921"/>
                      </a:lnTo>
                      <a:lnTo>
                        <a:pt x="918201" y="5032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5" name="Freeform 294"/>
                <p:cNvSpPr/>
                <p:nvPr/>
              </p:nvSpPr>
              <p:spPr bwMode="gray">
                <a:xfrm>
                  <a:off x="5670532" y="4586591"/>
                  <a:ext cx="1051281" cy="95037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0 w 1044079"/>
                    <a:gd name="connsiteY0" fmla="*/ 1302837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302837 h 1999970"/>
                    <a:gd name="connsiteX0" fmla="*/ 0 w 1044079"/>
                    <a:gd name="connsiteY0" fmla="*/ 1269740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269740 h 1999970"/>
                    <a:gd name="connsiteX0" fmla="*/ 0 w 1051281"/>
                    <a:gd name="connsiteY0" fmla="*/ 1316510 h 2046740"/>
                    <a:gd name="connsiteX1" fmla="*/ 1051281 w 1051281"/>
                    <a:gd name="connsiteY1" fmla="*/ 0 h 2046740"/>
                    <a:gd name="connsiteX2" fmla="*/ 359628 w 1051281"/>
                    <a:gd name="connsiteY2" fmla="*/ 2046739 h 2046740"/>
                    <a:gd name="connsiteX3" fmla="*/ 0 w 1051281"/>
                    <a:gd name="connsiteY3" fmla="*/ 1316510 h 204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1281" h="2046740">
                      <a:moveTo>
                        <a:pt x="0" y="1316510"/>
                      </a:moveTo>
                      <a:lnTo>
                        <a:pt x="1051281" y="0"/>
                      </a:lnTo>
                      <a:lnTo>
                        <a:pt x="359628" y="2046739"/>
                      </a:lnTo>
                      <a:lnTo>
                        <a:pt x="0" y="131651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6" name="Freeform 295"/>
                <p:cNvSpPr/>
                <p:nvPr/>
              </p:nvSpPr>
              <p:spPr bwMode="gray">
                <a:xfrm>
                  <a:off x="4593060" y="5193028"/>
                  <a:ext cx="1431967" cy="75556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0 w 1044079"/>
                    <a:gd name="connsiteY0" fmla="*/ 1302837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302837 h 1999970"/>
                    <a:gd name="connsiteX0" fmla="*/ 0 w 1044079"/>
                    <a:gd name="connsiteY0" fmla="*/ 1269740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269740 h 1999970"/>
                    <a:gd name="connsiteX0" fmla="*/ 1072339 w 1431967"/>
                    <a:gd name="connsiteY0" fmla="*/ 0 h 1627195"/>
                    <a:gd name="connsiteX1" fmla="*/ 0 w 1431967"/>
                    <a:gd name="connsiteY1" fmla="*/ 1627195 h 1627195"/>
                    <a:gd name="connsiteX2" fmla="*/ 1431967 w 1431967"/>
                    <a:gd name="connsiteY2" fmla="*/ 730229 h 1627195"/>
                    <a:gd name="connsiteX3" fmla="*/ 1072339 w 1431967"/>
                    <a:gd name="connsiteY3" fmla="*/ 0 h 1627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967" h="1627195">
                      <a:moveTo>
                        <a:pt x="1072339" y="0"/>
                      </a:moveTo>
                      <a:lnTo>
                        <a:pt x="0" y="1627195"/>
                      </a:lnTo>
                      <a:lnTo>
                        <a:pt x="1431967" y="730229"/>
                      </a:lnTo>
                      <a:lnTo>
                        <a:pt x="1072339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7" name="Freeform 296"/>
                <p:cNvSpPr/>
                <p:nvPr/>
              </p:nvSpPr>
              <p:spPr bwMode="gray">
                <a:xfrm flipV="1">
                  <a:off x="3600149" y="685831"/>
                  <a:ext cx="1692816" cy="17573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2816" h="1153457">
                      <a:moveTo>
                        <a:pt x="0" y="7701"/>
                      </a:moveTo>
                      <a:lnTo>
                        <a:pt x="1692816" y="0"/>
                      </a:lnTo>
                      <a:lnTo>
                        <a:pt x="829394" y="1153457"/>
                      </a:lnTo>
                      <a:lnTo>
                        <a:pt x="0" y="7701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37" name="Oval 236"/>
              <p:cNvSpPr/>
              <p:nvPr/>
            </p:nvSpPr>
            <p:spPr bwMode="gray">
              <a:xfrm>
                <a:off x="5328681" y="3253322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8" name="Oval 237"/>
              <p:cNvSpPr/>
              <p:nvPr/>
            </p:nvSpPr>
            <p:spPr bwMode="gray">
              <a:xfrm>
                <a:off x="4350168" y="3266266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9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63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9" name="Oval 238"/>
              <p:cNvSpPr/>
              <p:nvPr/>
            </p:nvSpPr>
            <p:spPr bwMode="gray">
              <a:xfrm>
                <a:off x="3301962" y="3300546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0" name="Oval 239"/>
              <p:cNvSpPr/>
              <p:nvPr/>
            </p:nvSpPr>
            <p:spPr bwMode="gray">
              <a:xfrm>
                <a:off x="4897549" y="2265956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1" name="Oval 240"/>
              <p:cNvSpPr/>
              <p:nvPr/>
            </p:nvSpPr>
            <p:spPr bwMode="gray">
              <a:xfrm>
                <a:off x="3685198" y="2317326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2" name="Oval 241"/>
              <p:cNvSpPr/>
              <p:nvPr/>
            </p:nvSpPr>
            <p:spPr bwMode="gray">
              <a:xfrm>
                <a:off x="3745787" y="4252950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3" name="Oval 242"/>
              <p:cNvSpPr/>
              <p:nvPr/>
            </p:nvSpPr>
            <p:spPr bwMode="gray">
              <a:xfrm>
                <a:off x="4938245" y="4263775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4" name="Oval 243"/>
              <p:cNvSpPr/>
              <p:nvPr/>
            </p:nvSpPr>
            <p:spPr bwMode="gray">
              <a:xfrm>
                <a:off x="6055899" y="2599362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5" name="Oval 244"/>
              <p:cNvSpPr/>
              <p:nvPr/>
            </p:nvSpPr>
            <p:spPr bwMode="gray">
              <a:xfrm>
                <a:off x="5483328" y="1561467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6" name="Oval 245"/>
              <p:cNvSpPr/>
              <p:nvPr/>
            </p:nvSpPr>
            <p:spPr bwMode="gray">
              <a:xfrm>
                <a:off x="4324681" y="1310761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7" name="Oval 246"/>
              <p:cNvSpPr/>
              <p:nvPr/>
            </p:nvSpPr>
            <p:spPr bwMode="gray">
              <a:xfrm>
                <a:off x="3188225" y="1604491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8" name="Oval 247"/>
              <p:cNvSpPr/>
              <p:nvPr/>
            </p:nvSpPr>
            <p:spPr bwMode="gray">
              <a:xfrm>
                <a:off x="2604217" y="2685242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9" name="Oval 248"/>
              <p:cNvSpPr/>
              <p:nvPr/>
            </p:nvSpPr>
            <p:spPr bwMode="gray">
              <a:xfrm>
                <a:off x="2644576" y="401925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0" name="Oval 249"/>
              <p:cNvSpPr/>
              <p:nvPr/>
            </p:nvSpPr>
            <p:spPr bwMode="gray">
              <a:xfrm>
                <a:off x="3185735" y="485439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1" name="Oval 250"/>
              <p:cNvSpPr/>
              <p:nvPr/>
            </p:nvSpPr>
            <p:spPr bwMode="gray">
              <a:xfrm>
                <a:off x="4256719" y="500162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2" name="Oval 251"/>
              <p:cNvSpPr/>
              <p:nvPr/>
            </p:nvSpPr>
            <p:spPr bwMode="gray">
              <a:xfrm>
                <a:off x="5554214" y="5083829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3" name="Oval 252"/>
              <p:cNvSpPr/>
              <p:nvPr/>
            </p:nvSpPr>
            <p:spPr bwMode="gray">
              <a:xfrm>
                <a:off x="6165944" y="38548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4" name="Oval 253"/>
              <p:cNvSpPr/>
              <p:nvPr/>
            </p:nvSpPr>
            <p:spPr bwMode="gray">
              <a:xfrm>
                <a:off x="6544639" y="1749697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5" name="Oval 254"/>
              <p:cNvSpPr/>
              <p:nvPr/>
            </p:nvSpPr>
            <p:spPr bwMode="gray">
              <a:xfrm>
                <a:off x="6962024" y="3220914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 bwMode="gray">
              <a:xfrm>
                <a:off x="6687766" y="4554984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7" name="Oval 256"/>
              <p:cNvSpPr/>
              <p:nvPr/>
            </p:nvSpPr>
            <p:spPr bwMode="gray">
              <a:xfrm>
                <a:off x="5985493" y="5485233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8" name="Oval 257"/>
              <p:cNvSpPr/>
              <p:nvPr/>
            </p:nvSpPr>
            <p:spPr bwMode="gray">
              <a:xfrm>
                <a:off x="4553999" y="5901933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9" name="Oval 258"/>
              <p:cNvSpPr/>
              <p:nvPr/>
            </p:nvSpPr>
            <p:spPr bwMode="gray">
              <a:xfrm>
                <a:off x="3152634" y="5607996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0" name="Oval 259"/>
              <p:cNvSpPr/>
              <p:nvPr/>
            </p:nvSpPr>
            <p:spPr bwMode="gray">
              <a:xfrm>
                <a:off x="2324911" y="4663295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1" name="Oval 260"/>
              <p:cNvSpPr/>
              <p:nvPr/>
            </p:nvSpPr>
            <p:spPr bwMode="gray">
              <a:xfrm>
                <a:off x="1887166" y="3384165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2" name="Oval 261"/>
              <p:cNvSpPr/>
              <p:nvPr/>
            </p:nvSpPr>
            <p:spPr bwMode="gray">
              <a:xfrm>
                <a:off x="2305455" y="1820045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3" name="Oval 262"/>
              <p:cNvSpPr/>
              <p:nvPr/>
            </p:nvSpPr>
            <p:spPr bwMode="gray">
              <a:xfrm>
                <a:off x="3550473" y="826851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 bwMode="gray">
              <a:xfrm>
                <a:off x="4398254" y="656617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5" name="Oval 264"/>
              <p:cNvSpPr/>
              <p:nvPr/>
            </p:nvSpPr>
            <p:spPr bwMode="gray">
              <a:xfrm>
                <a:off x="5249781" y="828013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98" name="Group 231"/>
            <p:cNvGrpSpPr/>
            <p:nvPr/>
          </p:nvGrpSpPr>
          <p:grpSpPr bwMode="gray">
            <a:xfrm>
              <a:off x="7072800" y="2959418"/>
              <a:ext cx="1694218" cy="1695640"/>
              <a:chOff x="1691428" y="548451"/>
              <a:chExt cx="5596510" cy="5601206"/>
            </a:xfrm>
          </p:grpSpPr>
          <p:grpSp>
            <p:nvGrpSpPr>
              <p:cNvPr id="199" name="Group 232"/>
              <p:cNvGrpSpPr/>
              <p:nvPr/>
            </p:nvGrpSpPr>
            <p:grpSpPr bwMode="gray">
              <a:xfrm>
                <a:off x="1865970" y="676854"/>
                <a:ext cx="5240354" cy="5289923"/>
                <a:chOff x="1865970" y="676854"/>
                <a:chExt cx="5240354" cy="5289923"/>
              </a:xfrm>
            </p:grpSpPr>
            <p:sp>
              <p:nvSpPr>
                <p:cNvPr id="216" name="Freeform 215"/>
                <p:cNvSpPr/>
                <p:nvPr/>
              </p:nvSpPr>
              <p:spPr bwMode="gray">
                <a:xfrm>
                  <a:off x="2743200" y="1609725"/>
                  <a:ext cx="1943100" cy="192405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3100" h="1924050">
                      <a:moveTo>
                        <a:pt x="1885950" y="0"/>
                      </a:moveTo>
                      <a:lnTo>
                        <a:pt x="0" y="1362075"/>
                      </a:lnTo>
                      <a:lnTo>
                        <a:pt x="1943100" y="1924050"/>
                      </a:lnTo>
                      <a:lnTo>
                        <a:pt x="1885950" y="0"/>
                      </a:lnTo>
                      <a:close/>
                    </a:path>
                  </a:pathLst>
                </a:custGeom>
                <a:noFill/>
                <a:ln w="12700">
                  <a:gradFill flip="none" rotWithShape="1">
                    <a:gsLst>
                      <a:gs pos="31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17" name="Freeform 216"/>
                <p:cNvSpPr/>
                <p:nvPr/>
              </p:nvSpPr>
              <p:spPr bwMode="gray">
                <a:xfrm rot="19795885">
                  <a:off x="4210564" y="1460863"/>
                  <a:ext cx="1890222" cy="19714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90222" h="1971408">
                      <a:moveTo>
                        <a:pt x="912636" y="0"/>
                      </a:moveTo>
                      <a:lnTo>
                        <a:pt x="0" y="1699796"/>
                      </a:lnTo>
                      <a:lnTo>
                        <a:pt x="1890222" y="1971408"/>
                      </a:lnTo>
                      <a:lnTo>
                        <a:pt x="912636" y="0"/>
                      </a:lnTo>
                      <a:close/>
                    </a:path>
                  </a:pathLst>
                </a:custGeom>
                <a:noFill/>
                <a:ln w="12700">
                  <a:gradFill flip="none" rotWithShape="1">
                    <a:gsLst>
                      <a:gs pos="47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189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18" name="Freeform 217"/>
                <p:cNvSpPr/>
                <p:nvPr/>
              </p:nvSpPr>
              <p:spPr bwMode="gray">
                <a:xfrm rot="19795885">
                  <a:off x="6055318" y="1261134"/>
                  <a:ext cx="706832" cy="156101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  <a:gd name="connsiteX0" fmla="*/ 515330 w 1890222"/>
                    <a:gd name="connsiteY0" fmla="*/ 0 h 1741403"/>
                    <a:gd name="connsiteX1" fmla="*/ 0 w 1890222"/>
                    <a:gd name="connsiteY1" fmla="*/ 1469791 h 1741403"/>
                    <a:gd name="connsiteX2" fmla="*/ 1890222 w 1890222"/>
                    <a:gd name="connsiteY2" fmla="*/ 1741403 h 1741403"/>
                    <a:gd name="connsiteX3" fmla="*/ 515330 w 1890222"/>
                    <a:gd name="connsiteY3" fmla="*/ 0 h 1741403"/>
                    <a:gd name="connsiteX0" fmla="*/ 515330 w 706832"/>
                    <a:gd name="connsiteY0" fmla="*/ 0 h 1544938"/>
                    <a:gd name="connsiteX1" fmla="*/ 0 w 706832"/>
                    <a:gd name="connsiteY1" fmla="*/ 1469791 h 1544938"/>
                    <a:gd name="connsiteX2" fmla="*/ 706832 w 706832"/>
                    <a:gd name="connsiteY2" fmla="*/ 1544938 h 1544938"/>
                    <a:gd name="connsiteX3" fmla="*/ 515330 w 706832"/>
                    <a:gd name="connsiteY3" fmla="*/ 0 h 1544938"/>
                    <a:gd name="connsiteX0" fmla="*/ 500259 w 706832"/>
                    <a:gd name="connsiteY0" fmla="*/ 0 h 1611221"/>
                    <a:gd name="connsiteX1" fmla="*/ 0 w 706832"/>
                    <a:gd name="connsiteY1" fmla="*/ 1536074 h 1611221"/>
                    <a:gd name="connsiteX2" fmla="*/ 706832 w 706832"/>
                    <a:gd name="connsiteY2" fmla="*/ 1611221 h 1611221"/>
                    <a:gd name="connsiteX3" fmla="*/ 500259 w 706832"/>
                    <a:gd name="connsiteY3" fmla="*/ 0 h 1611221"/>
                    <a:gd name="connsiteX0" fmla="*/ 518735 w 706832"/>
                    <a:gd name="connsiteY0" fmla="*/ 0 h 1600525"/>
                    <a:gd name="connsiteX1" fmla="*/ 0 w 706832"/>
                    <a:gd name="connsiteY1" fmla="*/ 1525378 h 1600525"/>
                    <a:gd name="connsiteX2" fmla="*/ 706832 w 706832"/>
                    <a:gd name="connsiteY2" fmla="*/ 1600525 h 1600525"/>
                    <a:gd name="connsiteX3" fmla="*/ 518735 w 706832"/>
                    <a:gd name="connsiteY3" fmla="*/ 0 h 1600525"/>
                    <a:gd name="connsiteX0" fmla="*/ 536971 w 706832"/>
                    <a:gd name="connsiteY0" fmla="*/ 0 h 1561011"/>
                    <a:gd name="connsiteX1" fmla="*/ 0 w 706832"/>
                    <a:gd name="connsiteY1" fmla="*/ 1485864 h 1561011"/>
                    <a:gd name="connsiteX2" fmla="*/ 706832 w 706832"/>
                    <a:gd name="connsiteY2" fmla="*/ 1561011 h 1561011"/>
                    <a:gd name="connsiteX3" fmla="*/ 536971 w 706832"/>
                    <a:gd name="connsiteY3" fmla="*/ 0 h 1561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6832" h="1561011">
                      <a:moveTo>
                        <a:pt x="536971" y="0"/>
                      </a:moveTo>
                      <a:lnTo>
                        <a:pt x="0" y="1485864"/>
                      </a:lnTo>
                      <a:lnTo>
                        <a:pt x="706832" y="1561011"/>
                      </a:lnTo>
                      <a:lnTo>
                        <a:pt x="53697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19" name="Freeform 218"/>
                <p:cNvSpPr/>
                <p:nvPr/>
              </p:nvSpPr>
              <p:spPr bwMode="gray">
                <a:xfrm>
                  <a:off x="1869688" y="1295400"/>
                  <a:ext cx="1069721" cy="167829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1069721 w 1069721"/>
                    <a:gd name="connsiteY0" fmla="*/ 0 h 1678293"/>
                    <a:gd name="connsiteX1" fmla="*/ 0 w 1069721"/>
                    <a:gd name="connsiteY1" fmla="*/ 1322616 h 1678293"/>
                    <a:gd name="connsiteX2" fmla="*/ 879221 w 1069721"/>
                    <a:gd name="connsiteY2" fmla="*/ 1678293 h 1678293"/>
                    <a:gd name="connsiteX3" fmla="*/ 1069721 w 1069721"/>
                    <a:gd name="connsiteY3" fmla="*/ 0 h 1678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9721" h="1678293">
                      <a:moveTo>
                        <a:pt x="1069721" y="0"/>
                      </a:moveTo>
                      <a:lnTo>
                        <a:pt x="0" y="1322616"/>
                      </a:lnTo>
                      <a:lnTo>
                        <a:pt x="879221" y="1678293"/>
                      </a:lnTo>
                      <a:lnTo>
                        <a:pt x="106972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0" name="Freeform 219"/>
                <p:cNvSpPr/>
                <p:nvPr/>
              </p:nvSpPr>
              <p:spPr bwMode="gray">
                <a:xfrm>
                  <a:off x="2038350" y="2967787"/>
                  <a:ext cx="1515171" cy="2083715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707405 w 1516358"/>
                    <a:gd name="connsiteY0" fmla="*/ 0 h 2099513"/>
                    <a:gd name="connsiteX1" fmla="*/ 0 w 1516358"/>
                    <a:gd name="connsiteY1" fmla="*/ 1308908 h 2099513"/>
                    <a:gd name="connsiteX2" fmla="*/ 1516358 w 1516358"/>
                    <a:gd name="connsiteY2" fmla="*/ 2099513 h 2099513"/>
                    <a:gd name="connsiteX3" fmla="*/ 707405 w 1516358"/>
                    <a:gd name="connsiteY3" fmla="*/ 0 h 2099513"/>
                    <a:gd name="connsiteX0" fmla="*/ 707405 w 1515171"/>
                    <a:gd name="connsiteY0" fmla="*/ 0 h 2083715"/>
                    <a:gd name="connsiteX1" fmla="*/ 0 w 1515171"/>
                    <a:gd name="connsiteY1" fmla="*/ 1308908 h 2083715"/>
                    <a:gd name="connsiteX2" fmla="*/ 1515171 w 1515171"/>
                    <a:gd name="connsiteY2" fmla="*/ 2083715 h 2083715"/>
                    <a:gd name="connsiteX3" fmla="*/ 707405 w 1515171"/>
                    <a:gd name="connsiteY3" fmla="*/ 0 h 2083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5171" h="2083715">
                      <a:moveTo>
                        <a:pt x="707405" y="0"/>
                      </a:moveTo>
                      <a:lnTo>
                        <a:pt x="0" y="1308908"/>
                      </a:lnTo>
                      <a:lnTo>
                        <a:pt x="1515171" y="2083715"/>
                      </a:lnTo>
                      <a:lnTo>
                        <a:pt x="70740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1" name="Freeform 220"/>
                <p:cNvSpPr/>
                <p:nvPr/>
              </p:nvSpPr>
              <p:spPr bwMode="gray">
                <a:xfrm>
                  <a:off x="3552824" y="3529928"/>
                  <a:ext cx="2228851" cy="151638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8851" h="1516383">
                      <a:moveTo>
                        <a:pt x="1131584" y="0"/>
                      </a:moveTo>
                      <a:lnTo>
                        <a:pt x="0" y="1516383"/>
                      </a:lnTo>
                      <a:lnTo>
                        <a:pt x="2228851" y="1432596"/>
                      </a:lnTo>
                      <a:lnTo>
                        <a:pt x="1131584" y="0"/>
                      </a:lnTo>
                      <a:close/>
                    </a:path>
                  </a:pathLst>
                </a:custGeom>
                <a:noFill/>
                <a:ln w="12700">
                  <a:gradFill flip="none" rotWithShape="1">
                    <a:gsLst>
                      <a:gs pos="46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2" name="Freeform 221"/>
                <p:cNvSpPr/>
                <p:nvPr/>
              </p:nvSpPr>
              <p:spPr bwMode="gray">
                <a:xfrm>
                  <a:off x="4684414" y="2823257"/>
                  <a:ext cx="1774750" cy="214311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0 w 1774750"/>
                    <a:gd name="connsiteY0" fmla="*/ 710518 h 2143114"/>
                    <a:gd name="connsiteX1" fmla="*/ 1774750 w 1774750"/>
                    <a:gd name="connsiteY1" fmla="*/ 0 h 2143114"/>
                    <a:gd name="connsiteX2" fmla="*/ 1097267 w 1774750"/>
                    <a:gd name="connsiteY2" fmla="*/ 2143114 h 2143114"/>
                    <a:gd name="connsiteX3" fmla="*/ 0 w 1774750"/>
                    <a:gd name="connsiteY3" fmla="*/ 710518 h 2143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4750" h="2143114">
                      <a:moveTo>
                        <a:pt x="0" y="710518"/>
                      </a:moveTo>
                      <a:lnTo>
                        <a:pt x="1774750" y="0"/>
                      </a:lnTo>
                      <a:lnTo>
                        <a:pt x="1097267" y="2143114"/>
                      </a:lnTo>
                      <a:lnTo>
                        <a:pt x="0" y="710518"/>
                      </a:lnTo>
                      <a:close/>
                    </a:path>
                  </a:pathLst>
                </a:custGeom>
                <a:noFill/>
                <a:ln w="12700">
                  <a:gradFill flip="none" rotWithShape="1">
                    <a:gsLst>
                      <a:gs pos="29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3" name="Freeform 222"/>
                <p:cNvSpPr/>
                <p:nvPr/>
              </p:nvSpPr>
              <p:spPr bwMode="gray">
                <a:xfrm>
                  <a:off x="5776012" y="2823886"/>
                  <a:ext cx="1293862" cy="213419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3862" h="2134194">
                      <a:moveTo>
                        <a:pt x="1293862" y="1338379"/>
                      </a:moveTo>
                      <a:lnTo>
                        <a:pt x="686404" y="0"/>
                      </a:lnTo>
                      <a:lnTo>
                        <a:pt x="0" y="2134194"/>
                      </a:lnTo>
                      <a:lnTo>
                        <a:pt x="1293862" y="1338379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4" name="Freeform 223"/>
                <p:cNvSpPr/>
                <p:nvPr/>
              </p:nvSpPr>
              <p:spPr bwMode="gray">
                <a:xfrm>
                  <a:off x="6463183" y="2531922"/>
                  <a:ext cx="643141" cy="1632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607458 w 643141"/>
                    <a:gd name="connsiteY0" fmla="*/ 1632538 h 1632538"/>
                    <a:gd name="connsiteX1" fmla="*/ 0 w 643141"/>
                    <a:gd name="connsiteY1" fmla="*/ 294159 h 1632538"/>
                    <a:gd name="connsiteX2" fmla="*/ 643141 w 643141"/>
                    <a:gd name="connsiteY2" fmla="*/ 0 h 1632538"/>
                    <a:gd name="connsiteX3" fmla="*/ 607458 w 643141"/>
                    <a:gd name="connsiteY3" fmla="*/ 1632538 h 163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3141" h="1632538">
                      <a:moveTo>
                        <a:pt x="607458" y="1632538"/>
                      </a:moveTo>
                      <a:lnTo>
                        <a:pt x="0" y="294159"/>
                      </a:lnTo>
                      <a:lnTo>
                        <a:pt x="643141" y="0"/>
                      </a:lnTo>
                      <a:lnTo>
                        <a:pt x="607458" y="1632538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5" name="Freeform 224"/>
                <p:cNvSpPr/>
                <p:nvPr/>
              </p:nvSpPr>
              <p:spPr bwMode="gray">
                <a:xfrm>
                  <a:off x="1865970" y="2616819"/>
                  <a:ext cx="879864" cy="166332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905884 w 905884"/>
                    <a:gd name="connsiteY0" fmla="*/ 346977 h 1663320"/>
                    <a:gd name="connsiteX1" fmla="*/ 172459 w 905884"/>
                    <a:gd name="connsiteY1" fmla="*/ 1663320 h 1663320"/>
                    <a:gd name="connsiteX2" fmla="*/ 0 w 905884"/>
                    <a:gd name="connsiteY2" fmla="*/ 0 h 1663320"/>
                    <a:gd name="connsiteX3" fmla="*/ 905884 w 905884"/>
                    <a:gd name="connsiteY3" fmla="*/ 346977 h 1663320"/>
                    <a:gd name="connsiteX0" fmla="*/ 879864 w 879864"/>
                    <a:gd name="connsiteY0" fmla="*/ 350694 h 1663320"/>
                    <a:gd name="connsiteX1" fmla="*/ 172459 w 879864"/>
                    <a:gd name="connsiteY1" fmla="*/ 1663320 h 1663320"/>
                    <a:gd name="connsiteX2" fmla="*/ 0 w 879864"/>
                    <a:gd name="connsiteY2" fmla="*/ 0 h 1663320"/>
                    <a:gd name="connsiteX3" fmla="*/ 879864 w 879864"/>
                    <a:gd name="connsiteY3" fmla="*/ 350694 h 1663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9864" h="1663320">
                      <a:moveTo>
                        <a:pt x="879864" y="350694"/>
                      </a:moveTo>
                      <a:lnTo>
                        <a:pt x="172459" y="1663320"/>
                      </a:lnTo>
                      <a:lnTo>
                        <a:pt x="0" y="0"/>
                      </a:lnTo>
                      <a:lnTo>
                        <a:pt x="879864" y="350694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6" name="Freeform 225"/>
                <p:cNvSpPr/>
                <p:nvPr/>
              </p:nvSpPr>
              <p:spPr bwMode="gray">
                <a:xfrm>
                  <a:off x="2931773" y="683131"/>
                  <a:ext cx="1689354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9354" h="1993011">
                      <a:moveTo>
                        <a:pt x="1595555" y="0"/>
                      </a:moveTo>
                      <a:lnTo>
                        <a:pt x="0" y="1326394"/>
                      </a:lnTo>
                      <a:lnTo>
                        <a:pt x="1689354" y="1993011"/>
                      </a:lnTo>
                      <a:lnTo>
                        <a:pt x="159555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7" name="Freeform 226"/>
                <p:cNvSpPr/>
                <p:nvPr/>
              </p:nvSpPr>
              <p:spPr bwMode="gray">
                <a:xfrm>
                  <a:off x="2936511" y="678962"/>
                  <a:ext cx="1595555" cy="61589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1595555 w 1595555"/>
                    <a:gd name="connsiteY0" fmla="*/ 0 h 1326394"/>
                    <a:gd name="connsiteX1" fmla="*/ 0 w 1595555"/>
                    <a:gd name="connsiteY1" fmla="*/ 1326394 h 1326394"/>
                    <a:gd name="connsiteX2" fmla="*/ 653486 w 1595555"/>
                    <a:gd name="connsiteY2" fmla="*/ 352477 h 1326394"/>
                    <a:gd name="connsiteX3" fmla="*/ 1595555 w 1595555"/>
                    <a:gd name="connsiteY3" fmla="*/ 0 h 132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95555" h="1326394">
                      <a:moveTo>
                        <a:pt x="1595555" y="0"/>
                      </a:moveTo>
                      <a:lnTo>
                        <a:pt x="0" y="1326394"/>
                      </a:lnTo>
                      <a:lnTo>
                        <a:pt x="653486" y="352477"/>
                      </a:lnTo>
                      <a:lnTo>
                        <a:pt x="159555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lumMod val="60000"/>
                      <a:lumOff val="40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8" name="Freeform 227"/>
                <p:cNvSpPr/>
                <p:nvPr/>
              </p:nvSpPr>
              <p:spPr bwMode="gray">
                <a:xfrm>
                  <a:off x="1868359" y="1300667"/>
                  <a:ext cx="1069721" cy="132261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1069721 w 1069721"/>
                    <a:gd name="connsiteY0" fmla="*/ 0 h 1678293"/>
                    <a:gd name="connsiteX1" fmla="*/ 0 w 1069721"/>
                    <a:gd name="connsiteY1" fmla="*/ 1322616 h 1678293"/>
                    <a:gd name="connsiteX2" fmla="*/ 879221 w 1069721"/>
                    <a:gd name="connsiteY2" fmla="*/ 1678293 h 1678293"/>
                    <a:gd name="connsiteX3" fmla="*/ 1069721 w 1069721"/>
                    <a:gd name="connsiteY3" fmla="*/ 0 h 1678293"/>
                    <a:gd name="connsiteX0" fmla="*/ 1069721 w 1069721"/>
                    <a:gd name="connsiteY0" fmla="*/ 0 h 1322616"/>
                    <a:gd name="connsiteX1" fmla="*/ 0 w 1069721"/>
                    <a:gd name="connsiteY1" fmla="*/ 1322616 h 1322616"/>
                    <a:gd name="connsiteX2" fmla="*/ 473612 w 1069721"/>
                    <a:gd name="connsiteY2" fmla="*/ 435627 h 1322616"/>
                    <a:gd name="connsiteX3" fmla="*/ 1069721 w 1069721"/>
                    <a:gd name="connsiteY3" fmla="*/ 0 h 1322616"/>
                    <a:gd name="connsiteX0" fmla="*/ 1069721 w 1069721"/>
                    <a:gd name="connsiteY0" fmla="*/ 0 h 1322616"/>
                    <a:gd name="connsiteX1" fmla="*/ 0 w 1069721"/>
                    <a:gd name="connsiteY1" fmla="*/ 1322616 h 1322616"/>
                    <a:gd name="connsiteX2" fmla="*/ 476802 w 1069721"/>
                    <a:gd name="connsiteY2" fmla="*/ 554094 h 1322616"/>
                    <a:gd name="connsiteX3" fmla="*/ 1069721 w 1069721"/>
                    <a:gd name="connsiteY3" fmla="*/ 0 h 1322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9721" h="1322616">
                      <a:moveTo>
                        <a:pt x="1069721" y="0"/>
                      </a:moveTo>
                      <a:lnTo>
                        <a:pt x="0" y="1322616"/>
                      </a:lnTo>
                      <a:lnTo>
                        <a:pt x="476802" y="554094"/>
                      </a:lnTo>
                      <a:lnTo>
                        <a:pt x="106972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lumMod val="60000"/>
                      <a:lumOff val="40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9" name="Freeform 228"/>
                <p:cNvSpPr/>
                <p:nvPr/>
              </p:nvSpPr>
              <p:spPr bwMode="gray">
                <a:xfrm>
                  <a:off x="4529850" y="680555"/>
                  <a:ext cx="1643240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993011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93799" y="19930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0" name="Freeform 229"/>
                <p:cNvSpPr/>
                <p:nvPr/>
              </p:nvSpPr>
              <p:spPr bwMode="gray">
                <a:xfrm>
                  <a:off x="4521835" y="676854"/>
                  <a:ext cx="1643240" cy="58501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766941 w 1643240"/>
                    <a:gd name="connsiteY2" fmla="*/ 326969 h 1259895"/>
                    <a:gd name="connsiteX3" fmla="*/ 0 w 1643240"/>
                    <a:gd name="connsiteY3" fmla="*/ 0 h 1259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259895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766941" y="3269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lumMod val="60000"/>
                      <a:lumOff val="40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1" name="Freeform 230"/>
                <p:cNvSpPr/>
                <p:nvPr/>
              </p:nvSpPr>
              <p:spPr bwMode="gray">
                <a:xfrm>
                  <a:off x="5775898" y="4169613"/>
                  <a:ext cx="1293862" cy="136735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3862" h="1367354">
                      <a:moveTo>
                        <a:pt x="1293862" y="0"/>
                      </a:moveTo>
                      <a:lnTo>
                        <a:pt x="282625" y="1367354"/>
                      </a:lnTo>
                      <a:lnTo>
                        <a:pt x="0" y="795815"/>
                      </a:lnTo>
                      <a:lnTo>
                        <a:pt x="1293862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2" name="Freeform 231"/>
                <p:cNvSpPr/>
                <p:nvPr/>
              </p:nvSpPr>
              <p:spPr bwMode="gray">
                <a:xfrm>
                  <a:off x="3554886" y="4960162"/>
                  <a:ext cx="2228851" cy="100461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8851" h="1004619">
                      <a:moveTo>
                        <a:pt x="1101560" y="1004619"/>
                      </a:moveTo>
                      <a:lnTo>
                        <a:pt x="0" y="83787"/>
                      </a:lnTo>
                      <a:lnTo>
                        <a:pt x="2228851" y="0"/>
                      </a:lnTo>
                      <a:lnTo>
                        <a:pt x="1101560" y="1004619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3" name="Freeform 232"/>
                <p:cNvSpPr/>
                <p:nvPr/>
              </p:nvSpPr>
              <p:spPr bwMode="gray">
                <a:xfrm>
                  <a:off x="4650170" y="4962969"/>
                  <a:ext cx="1406574" cy="10038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  <a:gd name="connsiteX0" fmla="*/ 0 w 1406574"/>
                    <a:gd name="connsiteY0" fmla="*/ 1003808 h 1003808"/>
                    <a:gd name="connsiteX1" fmla="*/ 1406574 w 1406574"/>
                    <a:gd name="connsiteY1" fmla="*/ 571539 h 1003808"/>
                    <a:gd name="connsiteX2" fmla="*/ 1123949 w 1406574"/>
                    <a:gd name="connsiteY2" fmla="*/ 0 h 1003808"/>
                    <a:gd name="connsiteX3" fmla="*/ 0 w 1406574"/>
                    <a:gd name="connsiteY3" fmla="*/ 1003808 h 100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6574" h="1003808">
                      <a:moveTo>
                        <a:pt x="0" y="1003808"/>
                      </a:moveTo>
                      <a:lnTo>
                        <a:pt x="1406574" y="571539"/>
                      </a:lnTo>
                      <a:lnTo>
                        <a:pt x="1123949" y="0"/>
                      </a:lnTo>
                      <a:lnTo>
                        <a:pt x="0" y="1003808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4" name="Freeform 233"/>
                <p:cNvSpPr/>
                <p:nvPr/>
              </p:nvSpPr>
              <p:spPr bwMode="gray">
                <a:xfrm>
                  <a:off x="3185652" y="5044460"/>
                  <a:ext cx="1473180" cy="92083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73180" h="920832">
                      <a:moveTo>
                        <a:pt x="1473180" y="920832"/>
                      </a:moveTo>
                      <a:lnTo>
                        <a:pt x="371620" y="0"/>
                      </a:lnTo>
                      <a:lnTo>
                        <a:pt x="0" y="616625"/>
                      </a:lnTo>
                      <a:lnTo>
                        <a:pt x="1473180" y="92083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5" name="Freeform 234"/>
                <p:cNvSpPr/>
                <p:nvPr/>
              </p:nvSpPr>
              <p:spPr bwMode="gray">
                <a:xfrm>
                  <a:off x="2038441" y="4279171"/>
                  <a:ext cx="1517781" cy="1385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  <a:gd name="connsiteX0" fmla="*/ 0 w 1517781"/>
                    <a:gd name="connsiteY0" fmla="*/ 0 h 1385538"/>
                    <a:gd name="connsiteX1" fmla="*/ 1517781 w 1517781"/>
                    <a:gd name="connsiteY1" fmla="*/ 768913 h 1385538"/>
                    <a:gd name="connsiteX2" fmla="*/ 1146161 w 1517781"/>
                    <a:gd name="connsiteY2" fmla="*/ 1385538 h 1385538"/>
                    <a:gd name="connsiteX3" fmla="*/ 0 w 1517781"/>
                    <a:gd name="connsiteY3" fmla="*/ 0 h 1385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7781" h="1385538">
                      <a:moveTo>
                        <a:pt x="0" y="0"/>
                      </a:moveTo>
                      <a:lnTo>
                        <a:pt x="1517781" y="768913"/>
                      </a:lnTo>
                      <a:lnTo>
                        <a:pt x="1146161" y="13855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00" name="Oval 199"/>
              <p:cNvSpPr/>
              <p:nvPr/>
            </p:nvSpPr>
            <p:spPr bwMode="gray">
              <a:xfrm>
                <a:off x="4200132" y="3133904"/>
                <a:ext cx="755134" cy="75513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80000">
                    <a:schemeClr val="accent1"/>
                  </a:gs>
                  <a:gs pos="100000">
                    <a:schemeClr val="accent1"/>
                  </a:gs>
                </a:gsLst>
              </a:gradFill>
              <a:scene3d>
                <a:camera prst="orthographicFront">
                  <a:rot lat="0" lon="0" rev="0"/>
                </a:camera>
                <a:lightRig rig="balanced" dir="t">
                  <a:rot lat="0" lon="0" rev="7200000"/>
                </a:lightRig>
              </a:scene3d>
              <a:sp3d>
                <a:bevelT w="101600" h="1016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1" name="Oval 200"/>
              <p:cNvSpPr/>
              <p:nvPr/>
            </p:nvSpPr>
            <p:spPr bwMode="gray">
              <a:xfrm>
                <a:off x="4282606" y="1285277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2" name="Oval 201"/>
              <p:cNvSpPr/>
              <p:nvPr/>
            </p:nvSpPr>
            <p:spPr bwMode="gray">
              <a:xfrm>
                <a:off x="2545572" y="2653653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3" name="Oval 202"/>
              <p:cNvSpPr/>
              <p:nvPr/>
            </p:nvSpPr>
            <p:spPr bwMode="gray">
              <a:xfrm>
                <a:off x="6079395" y="2531922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4" name="Oval 203"/>
              <p:cNvSpPr/>
              <p:nvPr/>
            </p:nvSpPr>
            <p:spPr bwMode="gray">
              <a:xfrm>
                <a:off x="3254686" y="4708918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5" name="Oval 204"/>
              <p:cNvSpPr/>
              <p:nvPr/>
            </p:nvSpPr>
            <p:spPr bwMode="gray">
              <a:xfrm>
                <a:off x="5455972" y="4646331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6" name="Oval 205"/>
              <p:cNvSpPr/>
              <p:nvPr/>
            </p:nvSpPr>
            <p:spPr bwMode="gray">
              <a:xfrm>
                <a:off x="2804511" y="115306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7" name="Oval 206"/>
              <p:cNvSpPr/>
              <p:nvPr/>
            </p:nvSpPr>
            <p:spPr bwMode="gray">
              <a:xfrm>
                <a:off x="4328495" y="548451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8" name="Oval 207"/>
              <p:cNvSpPr/>
              <p:nvPr/>
            </p:nvSpPr>
            <p:spPr bwMode="gray">
              <a:xfrm>
                <a:off x="6004177" y="110677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9" name="Oval 208"/>
              <p:cNvSpPr/>
              <p:nvPr/>
            </p:nvSpPr>
            <p:spPr bwMode="gray">
              <a:xfrm>
                <a:off x="6922178" y="240129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0" name="Oval 209"/>
              <p:cNvSpPr/>
              <p:nvPr/>
            </p:nvSpPr>
            <p:spPr bwMode="gray">
              <a:xfrm>
                <a:off x="6867537" y="4004375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1" name="Oval 210"/>
              <p:cNvSpPr/>
              <p:nvPr/>
            </p:nvSpPr>
            <p:spPr bwMode="gray">
              <a:xfrm>
                <a:off x="4467290" y="578389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2" name="Oval 211"/>
              <p:cNvSpPr/>
              <p:nvPr/>
            </p:nvSpPr>
            <p:spPr bwMode="gray">
              <a:xfrm>
                <a:off x="5873864" y="535408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3" name="Oval 212"/>
              <p:cNvSpPr/>
              <p:nvPr/>
            </p:nvSpPr>
            <p:spPr bwMode="gray">
              <a:xfrm>
                <a:off x="3005883" y="548182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4" name="Oval 213"/>
              <p:cNvSpPr/>
              <p:nvPr/>
            </p:nvSpPr>
            <p:spPr bwMode="gray">
              <a:xfrm>
                <a:off x="1866649" y="409738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5" name="Oval 214"/>
              <p:cNvSpPr/>
              <p:nvPr/>
            </p:nvSpPr>
            <p:spPr bwMode="gray">
              <a:xfrm>
                <a:off x="1691428" y="244945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9215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 flipH="1">
            <a:off x="5227059" y="-6804"/>
            <a:ext cx="6964941" cy="5066452"/>
          </a:xfrm>
          <a:prstGeom prst="rect">
            <a:avLst/>
          </a:prstGeom>
          <a:blipFill dpi="0" rotWithShape="1">
            <a:blip r:embed="rId2" cstate="print">
              <a:alphaModFix amt="29000"/>
              <a:grayscl/>
            </a:blip>
            <a:srcRect/>
            <a:tile tx="0" ty="0" sx="80000" sy="80000" flip="none" algn="b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A99F-C5C7-4D7B-91EA-16B788B62584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6/6/2016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0C42-A610-4C2F-B26C-A58EA252EE7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 bwMode="gray">
          <a:xfrm>
            <a:off x="391851" y="147471"/>
            <a:ext cx="1323236" cy="1172529"/>
            <a:chOff x="365806" y="137196"/>
            <a:chExt cx="992427" cy="117252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cxnSp>
          <p:nvCxnSpPr>
            <p:cNvPr id="9" name="Straight Connector 8"/>
            <p:cNvCxnSpPr/>
            <p:nvPr/>
          </p:nvCxnSpPr>
          <p:spPr bwMode="gray">
            <a:xfrm>
              <a:off x="576146" y="289932"/>
              <a:ext cx="0" cy="806605"/>
            </a:xfrm>
            <a:prstGeom prst="line">
              <a:avLst/>
            </a:prstGeom>
            <a:ln w="34925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gray">
            <a:xfrm flipH="1">
              <a:off x="584201" y="787400"/>
              <a:ext cx="664028" cy="301171"/>
            </a:xfrm>
            <a:prstGeom prst="line">
              <a:avLst/>
            </a:prstGeom>
            <a:ln w="25400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gray">
            <a:xfrm flipH="1" flipV="1">
              <a:off x="569686" y="264886"/>
              <a:ext cx="691288" cy="522341"/>
            </a:xfrm>
            <a:prstGeom prst="line">
              <a:avLst/>
            </a:prstGeom>
            <a:ln w="22225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 bwMode="gray">
            <a:xfrm>
              <a:off x="438637" y="137196"/>
              <a:ext cx="301752" cy="301752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80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152400" h="1524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gray">
            <a:xfrm>
              <a:off x="1157065" y="690491"/>
              <a:ext cx="201168" cy="201168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8000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107950" h="10795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gray">
            <a:xfrm>
              <a:off x="365806" y="882204"/>
              <a:ext cx="427521" cy="42752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80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228600" h="2286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FFFF"/>
                </a:solidFill>
              </a:endParaRPr>
            </a:p>
          </p:txBody>
        </p:sp>
        <p:grpSp>
          <p:nvGrpSpPr>
            <p:cNvPr id="15" name="Group 32"/>
            <p:cNvGrpSpPr>
              <a:grpSpLocks/>
            </p:cNvGrpSpPr>
            <p:nvPr/>
          </p:nvGrpSpPr>
          <p:grpSpPr bwMode="gray">
            <a:xfrm>
              <a:off x="441009" y="951003"/>
              <a:ext cx="264618" cy="238598"/>
              <a:chOff x="1919" y="2690"/>
              <a:chExt cx="342" cy="38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Freeform 33"/>
              <p:cNvSpPr>
                <a:spLocks/>
              </p:cNvSpPr>
              <p:nvPr/>
            </p:nvSpPr>
            <p:spPr bwMode="gray">
              <a:xfrm>
                <a:off x="1919" y="2724"/>
                <a:ext cx="127" cy="350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21" y="2"/>
                  </a:cxn>
                  <a:cxn ang="0">
                    <a:pos x="10" y="9"/>
                  </a:cxn>
                  <a:cxn ang="0">
                    <a:pos x="3" y="21"/>
                  </a:cxn>
                  <a:cxn ang="0">
                    <a:pos x="0" y="35"/>
                  </a:cxn>
                  <a:cxn ang="0">
                    <a:pos x="0" y="315"/>
                  </a:cxn>
                  <a:cxn ang="0">
                    <a:pos x="3" y="329"/>
                  </a:cxn>
                  <a:cxn ang="0">
                    <a:pos x="10" y="341"/>
                  </a:cxn>
                  <a:cxn ang="0">
                    <a:pos x="21" y="348"/>
                  </a:cxn>
                  <a:cxn ang="0">
                    <a:pos x="34" y="350"/>
                  </a:cxn>
                  <a:cxn ang="0">
                    <a:pos x="127" y="350"/>
                  </a:cxn>
                  <a:cxn ang="0">
                    <a:pos x="127" y="314"/>
                  </a:cxn>
                  <a:cxn ang="0">
                    <a:pos x="36" y="314"/>
                  </a:cxn>
                  <a:cxn ang="0">
                    <a:pos x="36" y="0"/>
                  </a:cxn>
                  <a:cxn ang="0">
                    <a:pos x="34" y="0"/>
                  </a:cxn>
                </a:cxnLst>
                <a:rect l="0" t="0" r="r" b="b"/>
                <a:pathLst>
                  <a:path w="127" h="350">
                    <a:moveTo>
                      <a:pt x="34" y="0"/>
                    </a:moveTo>
                    <a:lnTo>
                      <a:pt x="21" y="2"/>
                    </a:lnTo>
                    <a:lnTo>
                      <a:pt x="10" y="9"/>
                    </a:lnTo>
                    <a:lnTo>
                      <a:pt x="3" y="21"/>
                    </a:lnTo>
                    <a:lnTo>
                      <a:pt x="0" y="35"/>
                    </a:lnTo>
                    <a:lnTo>
                      <a:pt x="0" y="315"/>
                    </a:lnTo>
                    <a:lnTo>
                      <a:pt x="3" y="329"/>
                    </a:lnTo>
                    <a:lnTo>
                      <a:pt x="10" y="341"/>
                    </a:lnTo>
                    <a:lnTo>
                      <a:pt x="21" y="348"/>
                    </a:lnTo>
                    <a:lnTo>
                      <a:pt x="34" y="350"/>
                    </a:lnTo>
                    <a:lnTo>
                      <a:pt x="127" y="350"/>
                    </a:lnTo>
                    <a:lnTo>
                      <a:pt x="127" y="314"/>
                    </a:lnTo>
                    <a:lnTo>
                      <a:pt x="36" y="314"/>
                    </a:lnTo>
                    <a:lnTo>
                      <a:pt x="36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Freeform 34"/>
              <p:cNvSpPr>
                <a:spLocks noEditPoints="1"/>
              </p:cNvSpPr>
              <p:nvPr/>
            </p:nvSpPr>
            <p:spPr bwMode="gray">
              <a:xfrm>
                <a:off x="2001" y="2690"/>
                <a:ext cx="260" cy="384"/>
              </a:xfrm>
              <a:custGeom>
                <a:avLst/>
                <a:gdLst/>
                <a:ahLst/>
                <a:cxnLst>
                  <a:cxn ang="0">
                    <a:pos x="239" y="382"/>
                  </a:cxn>
                  <a:cxn ang="0">
                    <a:pos x="257" y="363"/>
                  </a:cxn>
                  <a:cxn ang="0">
                    <a:pos x="260" y="34"/>
                  </a:cxn>
                  <a:cxn ang="0">
                    <a:pos x="249" y="10"/>
                  </a:cxn>
                  <a:cxn ang="0">
                    <a:pos x="225" y="0"/>
                  </a:cxn>
                  <a:cxn ang="0">
                    <a:pos x="57" y="1"/>
                  </a:cxn>
                  <a:cxn ang="0">
                    <a:pos x="48" y="7"/>
                  </a:cxn>
                  <a:cxn ang="0">
                    <a:pos x="45" y="18"/>
                  </a:cxn>
                  <a:cxn ang="0">
                    <a:pos x="44" y="123"/>
                  </a:cxn>
                  <a:cxn ang="0">
                    <a:pos x="33" y="145"/>
                  </a:cxn>
                  <a:cxn ang="0">
                    <a:pos x="18" y="175"/>
                  </a:cxn>
                  <a:cxn ang="0">
                    <a:pos x="6" y="202"/>
                  </a:cxn>
                  <a:cxn ang="0">
                    <a:pos x="2" y="213"/>
                  </a:cxn>
                  <a:cxn ang="0">
                    <a:pos x="0" y="220"/>
                  </a:cxn>
                  <a:cxn ang="0">
                    <a:pos x="2" y="231"/>
                  </a:cxn>
                  <a:cxn ang="0">
                    <a:pos x="12" y="238"/>
                  </a:cxn>
                  <a:cxn ang="0">
                    <a:pos x="21" y="238"/>
                  </a:cxn>
                  <a:cxn ang="0">
                    <a:pos x="45" y="238"/>
                  </a:cxn>
                  <a:cxn ang="0">
                    <a:pos x="225" y="384"/>
                  </a:cxn>
                  <a:cxn ang="0">
                    <a:pos x="81" y="348"/>
                  </a:cxn>
                  <a:cxn ang="0">
                    <a:pos x="81" y="316"/>
                  </a:cxn>
                  <a:cxn ang="0">
                    <a:pos x="81" y="274"/>
                  </a:cxn>
                  <a:cxn ang="0">
                    <a:pos x="81" y="237"/>
                  </a:cxn>
                  <a:cxn ang="0">
                    <a:pos x="81" y="220"/>
                  </a:cxn>
                  <a:cxn ang="0">
                    <a:pos x="78" y="211"/>
                  </a:cxn>
                  <a:cxn ang="0">
                    <a:pos x="72" y="205"/>
                  </a:cxn>
                  <a:cxn ang="0">
                    <a:pos x="63" y="202"/>
                  </a:cxn>
                  <a:cxn ang="0">
                    <a:pos x="60" y="202"/>
                  </a:cxn>
                  <a:cxn ang="0">
                    <a:pos x="51" y="202"/>
                  </a:cxn>
                  <a:cxn ang="0">
                    <a:pos x="53" y="187"/>
                  </a:cxn>
                  <a:cxn ang="0">
                    <a:pos x="68" y="156"/>
                  </a:cxn>
                  <a:cxn ang="0">
                    <a:pos x="78" y="133"/>
                  </a:cxn>
                  <a:cxn ang="0">
                    <a:pos x="81" y="126"/>
                  </a:cxn>
                  <a:cxn ang="0">
                    <a:pos x="81" y="118"/>
                  </a:cxn>
                  <a:cxn ang="0">
                    <a:pos x="81" y="88"/>
                  </a:cxn>
                  <a:cxn ang="0">
                    <a:pos x="81" y="52"/>
                  </a:cxn>
                  <a:cxn ang="0">
                    <a:pos x="224" y="36"/>
                  </a:cxn>
                </a:cxnLst>
                <a:rect l="0" t="0" r="r" b="b"/>
                <a:pathLst>
                  <a:path w="260" h="384">
                    <a:moveTo>
                      <a:pt x="225" y="384"/>
                    </a:moveTo>
                    <a:lnTo>
                      <a:pt x="239" y="382"/>
                    </a:lnTo>
                    <a:lnTo>
                      <a:pt x="249" y="375"/>
                    </a:lnTo>
                    <a:lnTo>
                      <a:pt x="257" y="363"/>
                    </a:lnTo>
                    <a:lnTo>
                      <a:pt x="260" y="349"/>
                    </a:lnTo>
                    <a:lnTo>
                      <a:pt x="260" y="34"/>
                    </a:lnTo>
                    <a:lnTo>
                      <a:pt x="257" y="21"/>
                    </a:lnTo>
                    <a:lnTo>
                      <a:pt x="249" y="10"/>
                    </a:lnTo>
                    <a:lnTo>
                      <a:pt x="239" y="3"/>
                    </a:lnTo>
                    <a:lnTo>
                      <a:pt x="225" y="0"/>
                    </a:lnTo>
                    <a:lnTo>
                      <a:pt x="63" y="0"/>
                    </a:lnTo>
                    <a:lnTo>
                      <a:pt x="57" y="1"/>
                    </a:lnTo>
                    <a:lnTo>
                      <a:pt x="53" y="3"/>
                    </a:lnTo>
                    <a:lnTo>
                      <a:pt x="48" y="7"/>
                    </a:lnTo>
                    <a:lnTo>
                      <a:pt x="47" y="12"/>
                    </a:lnTo>
                    <a:lnTo>
                      <a:pt x="45" y="18"/>
                    </a:lnTo>
                    <a:lnTo>
                      <a:pt x="45" y="118"/>
                    </a:lnTo>
                    <a:lnTo>
                      <a:pt x="44" y="123"/>
                    </a:lnTo>
                    <a:lnTo>
                      <a:pt x="39" y="133"/>
                    </a:lnTo>
                    <a:lnTo>
                      <a:pt x="33" y="145"/>
                    </a:lnTo>
                    <a:lnTo>
                      <a:pt x="26" y="160"/>
                    </a:lnTo>
                    <a:lnTo>
                      <a:pt x="18" y="175"/>
                    </a:lnTo>
                    <a:lnTo>
                      <a:pt x="12" y="190"/>
                    </a:lnTo>
                    <a:lnTo>
                      <a:pt x="6" y="202"/>
                    </a:lnTo>
                    <a:lnTo>
                      <a:pt x="3" y="210"/>
                    </a:lnTo>
                    <a:lnTo>
                      <a:pt x="2" y="213"/>
                    </a:lnTo>
                    <a:lnTo>
                      <a:pt x="0" y="217"/>
                    </a:lnTo>
                    <a:lnTo>
                      <a:pt x="0" y="220"/>
                    </a:lnTo>
                    <a:lnTo>
                      <a:pt x="0" y="226"/>
                    </a:lnTo>
                    <a:lnTo>
                      <a:pt x="2" y="231"/>
                    </a:lnTo>
                    <a:lnTo>
                      <a:pt x="6" y="235"/>
                    </a:lnTo>
                    <a:lnTo>
                      <a:pt x="12" y="238"/>
                    </a:lnTo>
                    <a:lnTo>
                      <a:pt x="18" y="238"/>
                    </a:lnTo>
                    <a:lnTo>
                      <a:pt x="21" y="238"/>
                    </a:lnTo>
                    <a:lnTo>
                      <a:pt x="32" y="238"/>
                    </a:lnTo>
                    <a:lnTo>
                      <a:pt x="45" y="238"/>
                    </a:lnTo>
                    <a:lnTo>
                      <a:pt x="45" y="384"/>
                    </a:lnTo>
                    <a:lnTo>
                      <a:pt x="225" y="384"/>
                    </a:lnTo>
                    <a:close/>
                    <a:moveTo>
                      <a:pt x="224" y="348"/>
                    </a:moveTo>
                    <a:lnTo>
                      <a:pt x="81" y="348"/>
                    </a:lnTo>
                    <a:lnTo>
                      <a:pt x="81" y="334"/>
                    </a:lnTo>
                    <a:lnTo>
                      <a:pt x="81" y="316"/>
                    </a:lnTo>
                    <a:lnTo>
                      <a:pt x="81" y="295"/>
                    </a:lnTo>
                    <a:lnTo>
                      <a:pt x="81" y="274"/>
                    </a:lnTo>
                    <a:lnTo>
                      <a:pt x="81" y="253"/>
                    </a:lnTo>
                    <a:lnTo>
                      <a:pt x="81" y="237"/>
                    </a:lnTo>
                    <a:lnTo>
                      <a:pt x="81" y="225"/>
                    </a:lnTo>
                    <a:lnTo>
                      <a:pt x="81" y="220"/>
                    </a:lnTo>
                    <a:lnTo>
                      <a:pt x="81" y="216"/>
                    </a:lnTo>
                    <a:lnTo>
                      <a:pt x="78" y="211"/>
                    </a:lnTo>
                    <a:lnTo>
                      <a:pt x="77" y="208"/>
                    </a:lnTo>
                    <a:lnTo>
                      <a:pt x="72" y="205"/>
                    </a:lnTo>
                    <a:lnTo>
                      <a:pt x="68" y="204"/>
                    </a:lnTo>
                    <a:lnTo>
                      <a:pt x="63" y="202"/>
                    </a:lnTo>
                    <a:lnTo>
                      <a:pt x="62" y="202"/>
                    </a:lnTo>
                    <a:lnTo>
                      <a:pt x="60" y="202"/>
                    </a:lnTo>
                    <a:lnTo>
                      <a:pt x="56" y="202"/>
                    </a:lnTo>
                    <a:lnTo>
                      <a:pt x="51" y="202"/>
                    </a:lnTo>
                    <a:lnTo>
                      <a:pt x="45" y="202"/>
                    </a:lnTo>
                    <a:lnTo>
                      <a:pt x="53" y="187"/>
                    </a:lnTo>
                    <a:lnTo>
                      <a:pt x="60" y="171"/>
                    </a:lnTo>
                    <a:lnTo>
                      <a:pt x="68" y="156"/>
                    </a:lnTo>
                    <a:lnTo>
                      <a:pt x="74" y="142"/>
                    </a:lnTo>
                    <a:lnTo>
                      <a:pt x="78" y="133"/>
                    </a:lnTo>
                    <a:lnTo>
                      <a:pt x="80" y="130"/>
                    </a:lnTo>
                    <a:lnTo>
                      <a:pt x="81" y="126"/>
                    </a:lnTo>
                    <a:lnTo>
                      <a:pt x="81" y="123"/>
                    </a:lnTo>
                    <a:lnTo>
                      <a:pt x="81" y="118"/>
                    </a:lnTo>
                    <a:lnTo>
                      <a:pt x="81" y="106"/>
                    </a:lnTo>
                    <a:lnTo>
                      <a:pt x="81" y="88"/>
                    </a:lnTo>
                    <a:lnTo>
                      <a:pt x="81" y="70"/>
                    </a:lnTo>
                    <a:lnTo>
                      <a:pt x="81" y="52"/>
                    </a:lnTo>
                    <a:lnTo>
                      <a:pt x="81" y="36"/>
                    </a:lnTo>
                    <a:lnTo>
                      <a:pt x="224" y="36"/>
                    </a:lnTo>
                    <a:lnTo>
                      <a:pt x="224" y="34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Rectangle 35"/>
              <p:cNvSpPr>
                <a:spLocks noChangeArrowheads="1"/>
              </p:cNvSpPr>
              <p:nvPr/>
            </p:nvSpPr>
            <p:spPr bwMode="gray">
              <a:xfrm>
                <a:off x="2099" y="2792"/>
                <a:ext cx="27" cy="40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gray">
              <a:xfrm>
                <a:off x="1953" y="2724"/>
                <a:ext cx="93" cy="36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6" name="Group 356"/>
            <p:cNvGrpSpPr/>
            <p:nvPr/>
          </p:nvGrpSpPr>
          <p:grpSpPr bwMode="gray">
            <a:xfrm rot="20749651">
              <a:off x="515009" y="174595"/>
              <a:ext cx="152782" cy="200394"/>
              <a:chOff x="1062622" y="1594096"/>
              <a:chExt cx="468594" cy="660474"/>
            </a:xfrm>
            <a:gradFill>
              <a:gsLst>
                <a:gs pos="15000">
                  <a:schemeClr val="accent2">
                    <a:lumMod val="20000"/>
                    <a:lumOff val="80000"/>
                  </a:schemeClr>
                </a:gs>
                <a:gs pos="54000">
                  <a:schemeClr val="accent2">
                    <a:lumMod val="60000"/>
                    <a:lumOff val="40000"/>
                  </a:schemeClr>
                </a:gs>
                <a:gs pos="92000">
                  <a:schemeClr val="accent2">
                    <a:lumMod val="75000"/>
                  </a:schemeClr>
                </a:gs>
              </a:gsLst>
              <a:lin ang="13500000" scaled="1"/>
            </a:gra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Rectangle 117"/>
              <p:cNvSpPr>
                <a:spLocks noChangeArrowheads="1"/>
              </p:cNvSpPr>
              <p:nvPr/>
            </p:nvSpPr>
            <p:spPr bwMode="gray">
              <a:xfrm rot="673376">
                <a:off x="1133582" y="2149886"/>
                <a:ext cx="212269" cy="5136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Freeform 118"/>
              <p:cNvSpPr>
                <a:spLocks/>
              </p:cNvSpPr>
              <p:nvPr/>
            </p:nvSpPr>
            <p:spPr bwMode="gray">
              <a:xfrm rot="673376">
                <a:off x="1121355" y="2219013"/>
                <a:ext cx="204259" cy="355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2" y="0"/>
                  </a:cxn>
                  <a:cxn ang="0">
                    <a:pos x="98" y="2"/>
                  </a:cxn>
                  <a:cxn ang="0">
                    <a:pos x="88" y="8"/>
                  </a:cxn>
                  <a:cxn ang="0">
                    <a:pos x="70" y="14"/>
                  </a:cxn>
                  <a:cxn ang="0">
                    <a:pos x="50" y="18"/>
                  </a:cxn>
                  <a:cxn ang="0">
                    <a:pos x="26" y="14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02" h="18">
                    <a:moveTo>
                      <a:pt x="0" y="0"/>
                    </a:moveTo>
                    <a:lnTo>
                      <a:pt x="102" y="0"/>
                    </a:lnTo>
                    <a:lnTo>
                      <a:pt x="98" y="2"/>
                    </a:lnTo>
                    <a:lnTo>
                      <a:pt x="88" y="8"/>
                    </a:lnTo>
                    <a:lnTo>
                      <a:pt x="70" y="14"/>
                    </a:lnTo>
                    <a:lnTo>
                      <a:pt x="50" y="18"/>
                    </a:lnTo>
                    <a:lnTo>
                      <a:pt x="26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Freeform 29"/>
              <p:cNvSpPr>
                <a:spLocks noEditPoints="1"/>
              </p:cNvSpPr>
              <p:nvPr/>
            </p:nvSpPr>
            <p:spPr bwMode="gray">
              <a:xfrm rot="673376">
                <a:off x="1062622" y="1594096"/>
                <a:ext cx="468594" cy="54521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80" y="6"/>
                  </a:cxn>
                  <a:cxn ang="0">
                    <a:pos x="48" y="22"/>
                  </a:cxn>
                  <a:cxn ang="0">
                    <a:pos x="22" y="48"/>
                  </a:cxn>
                  <a:cxn ang="0">
                    <a:pos x="6" y="80"/>
                  </a:cxn>
                  <a:cxn ang="0">
                    <a:pos x="0" y="118"/>
                  </a:cxn>
                  <a:cxn ang="0">
                    <a:pos x="4" y="150"/>
                  </a:cxn>
                  <a:cxn ang="0">
                    <a:pos x="18" y="180"/>
                  </a:cxn>
                  <a:cxn ang="0">
                    <a:pos x="38" y="204"/>
                  </a:cxn>
                  <a:cxn ang="0">
                    <a:pos x="64" y="222"/>
                  </a:cxn>
                  <a:cxn ang="0">
                    <a:pos x="64" y="276"/>
                  </a:cxn>
                  <a:cxn ang="0">
                    <a:pos x="172" y="276"/>
                  </a:cxn>
                  <a:cxn ang="0">
                    <a:pos x="172" y="222"/>
                  </a:cxn>
                  <a:cxn ang="0">
                    <a:pos x="198" y="202"/>
                  </a:cxn>
                  <a:cxn ang="0">
                    <a:pos x="216" y="178"/>
                  </a:cxn>
                  <a:cxn ang="0">
                    <a:pos x="230" y="150"/>
                  </a:cxn>
                  <a:cxn ang="0">
                    <a:pos x="234" y="118"/>
                  </a:cxn>
                  <a:cxn ang="0">
                    <a:pos x="228" y="80"/>
                  </a:cxn>
                  <a:cxn ang="0">
                    <a:pos x="212" y="48"/>
                  </a:cxn>
                  <a:cxn ang="0">
                    <a:pos x="186" y="22"/>
                  </a:cxn>
                  <a:cxn ang="0">
                    <a:pos x="154" y="6"/>
                  </a:cxn>
                  <a:cxn ang="0">
                    <a:pos x="118" y="0"/>
                  </a:cxn>
                  <a:cxn ang="0">
                    <a:pos x="140" y="206"/>
                  </a:cxn>
                  <a:cxn ang="0">
                    <a:pos x="140" y="250"/>
                  </a:cxn>
                  <a:cxn ang="0">
                    <a:pos x="94" y="250"/>
                  </a:cxn>
                  <a:cxn ang="0">
                    <a:pos x="94" y="206"/>
                  </a:cxn>
                  <a:cxn ang="0">
                    <a:pos x="66" y="194"/>
                  </a:cxn>
                  <a:cxn ang="0">
                    <a:pos x="46" y="174"/>
                  </a:cxn>
                  <a:cxn ang="0">
                    <a:pos x="32" y="150"/>
                  </a:cxn>
                  <a:cxn ang="0">
                    <a:pos x="28" y="120"/>
                  </a:cxn>
                  <a:cxn ang="0">
                    <a:pos x="32" y="92"/>
                  </a:cxn>
                  <a:cxn ang="0">
                    <a:pos x="44" y="68"/>
                  </a:cxn>
                  <a:cxn ang="0">
                    <a:pos x="64" y="48"/>
                  </a:cxn>
                  <a:cxn ang="0">
                    <a:pos x="88" y="36"/>
                  </a:cxn>
                  <a:cxn ang="0">
                    <a:pos x="116" y="30"/>
                  </a:cxn>
                  <a:cxn ang="0">
                    <a:pos x="144" y="36"/>
                  </a:cxn>
                  <a:cxn ang="0">
                    <a:pos x="168" y="48"/>
                  </a:cxn>
                  <a:cxn ang="0">
                    <a:pos x="188" y="68"/>
                  </a:cxn>
                  <a:cxn ang="0">
                    <a:pos x="200" y="92"/>
                  </a:cxn>
                  <a:cxn ang="0">
                    <a:pos x="206" y="120"/>
                  </a:cxn>
                  <a:cxn ang="0">
                    <a:pos x="200" y="150"/>
                  </a:cxn>
                  <a:cxn ang="0">
                    <a:pos x="186" y="174"/>
                  </a:cxn>
                  <a:cxn ang="0">
                    <a:pos x="166" y="194"/>
                  </a:cxn>
                  <a:cxn ang="0">
                    <a:pos x="140" y="206"/>
                  </a:cxn>
                </a:cxnLst>
                <a:rect l="0" t="0" r="r" b="b"/>
                <a:pathLst>
                  <a:path w="234" h="276">
                    <a:moveTo>
                      <a:pt x="118" y="0"/>
                    </a:moveTo>
                    <a:lnTo>
                      <a:pt x="80" y="6"/>
                    </a:lnTo>
                    <a:lnTo>
                      <a:pt x="48" y="22"/>
                    </a:lnTo>
                    <a:lnTo>
                      <a:pt x="22" y="48"/>
                    </a:lnTo>
                    <a:lnTo>
                      <a:pt x="6" y="80"/>
                    </a:lnTo>
                    <a:lnTo>
                      <a:pt x="0" y="118"/>
                    </a:lnTo>
                    <a:lnTo>
                      <a:pt x="4" y="150"/>
                    </a:lnTo>
                    <a:lnTo>
                      <a:pt x="18" y="180"/>
                    </a:lnTo>
                    <a:lnTo>
                      <a:pt x="38" y="204"/>
                    </a:lnTo>
                    <a:lnTo>
                      <a:pt x="64" y="222"/>
                    </a:lnTo>
                    <a:lnTo>
                      <a:pt x="64" y="276"/>
                    </a:lnTo>
                    <a:lnTo>
                      <a:pt x="172" y="276"/>
                    </a:lnTo>
                    <a:lnTo>
                      <a:pt x="172" y="222"/>
                    </a:lnTo>
                    <a:lnTo>
                      <a:pt x="198" y="202"/>
                    </a:lnTo>
                    <a:lnTo>
                      <a:pt x="216" y="178"/>
                    </a:lnTo>
                    <a:lnTo>
                      <a:pt x="230" y="150"/>
                    </a:lnTo>
                    <a:lnTo>
                      <a:pt x="234" y="118"/>
                    </a:lnTo>
                    <a:lnTo>
                      <a:pt x="228" y="80"/>
                    </a:lnTo>
                    <a:lnTo>
                      <a:pt x="212" y="48"/>
                    </a:lnTo>
                    <a:lnTo>
                      <a:pt x="186" y="22"/>
                    </a:lnTo>
                    <a:lnTo>
                      <a:pt x="154" y="6"/>
                    </a:lnTo>
                    <a:lnTo>
                      <a:pt x="118" y="0"/>
                    </a:lnTo>
                    <a:close/>
                    <a:moveTo>
                      <a:pt x="140" y="206"/>
                    </a:moveTo>
                    <a:lnTo>
                      <a:pt x="140" y="250"/>
                    </a:lnTo>
                    <a:lnTo>
                      <a:pt x="94" y="250"/>
                    </a:lnTo>
                    <a:lnTo>
                      <a:pt x="94" y="206"/>
                    </a:lnTo>
                    <a:lnTo>
                      <a:pt x="66" y="194"/>
                    </a:lnTo>
                    <a:lnTo>
                      <a:pt x="46" y="174"/>
                    </a:lnTo>
                    <a:lnTo>
                      <a:pt x="32" y="150"/>
                    </a:lnTo>
                    <a:lnTo>
                      <a:pt x="28" y="120"/>
                    </a:lnTo>
                    <a:lnTo>
                      <a:pt x="32" y="92"/>
                    </a:lnTo>
                    <a:lnTo>
                      <a:pt x="44" y="68"/>
                    </a:lnTo>
                    <a:lnTo>
                      <a:pt x="64" y="48"/>
                    </a:lnTo>
                    <a:lnTo>
                      <a:pt x="88" y="36"/>
                    </a:lnTo>
                    <a:lnTo>
                      <a:pt x="116" y="30"/>
                    </a:lnTo>
                    <a:lnTo>
                      <a:pt x="144" y="36"/>
                    </a:lnTo>
                    <a:lnTo>
                      <a:pt x="168" y="48"/>
                    </a:lnTo>
                    <a:lnTo>
                      <a:pt x="188" y="68"/>
                    </a:lnTo>
                    <a:lnTo>
                      <a:pt x="200" y="92"/>
                    </a:lnTo>
                    <a:lnTo>
                      <a:pt x="206" y="120"/>
                    </a:lnTo>
                    <a:lnTo>
                      <a:pt x="200" y="150"/>
                    </a:lnTo>
                    <a:lnTo>
                      <a:pt x="186" y="174"/>
                    </a:lnTo>
                    <a:lnTo>
                      <a:pt x="166" y="194"/>
                    </a:lnTo>
                    <a:lnTo>
                      <a:pt x="140" y="2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7" name="Group 304"/>
            <p:cNvGrpSpPr/>
            <p:nvPr/>
          </p:nvGrpSpPr>
          <p:grpSpPr bwMode="gray">
            <a:xfrm>
              <a:off x="1187917" y="716280"/>
              <a:ext cx="130358" cy="131072"/>
              <a:chOff x="6229820" y="1552132"/>
              <a:chExt cx="392270" cy="39441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Rectangle 77"/>
              <p:cNvSpPr>
                <a:spLocks noChangeArrowheads="1"/>
              </p:cNvSpPr>
              <p:nvPr/>
            </p:nvSpPr>
            <p:spPr bwMode="gray">
              <a:xfrm>
                <a:off x="6407344" y="1552132"/>
                <a:ext cx="37223" cy="61269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Rectangle 78"/>
              <p:cNvSpPr>
                <a:spLocks noChangeArrowheads="1"/>
              </p:cNvSpPr>
              <p:nvPr/>
            </p:nvSpPr>
            <p:spPr bwMode="gray">
              <a:xfrm>
                <a:off x="6407344" y="1886239"/>
                <a:ext cx="37223" cy="6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ectangle 79"/>
              <p:cNvSpPr>
                <a:spLocks noChangeArrowheads="1"/>
              </p:cNvSpPr>
              <p:nvPr/>
            </p:nvSpPr>
            <p:spPr bwMode="gray">
              <a:xfrm>
                <a:off x="6229820" y="1731152"/>
                <a:ext cx="60129" cy="3637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Rectangle 80"/>
              <p:cNvSpPr>
                <a:spLocks noChangeArrowheads="1"/>
              </p:cNvSpPr>
              <p:nvPr/>
            </p:nvSpPr>
            <p:spPr bwMode="gray">
              <a:xfrm>
                <a:off x="6561961" y="1731152"/>
                <a:ext cx="60129" cy="3637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81"/>
              <p:cNvSpPr>
                <a:spLocks/>
              </p:cNvSpPr>
              <p:nvPr/>
            </p:nvSpPr>
            <p:spPr bwMode="gray">
              <a:xfrm>
                <a:off x="6274678" y="1598084"/>
                <a:ext cx="68719" cy="68928"/>
              </a:xfrm>
              <a:custGeom>
                <a:avLst/>
                <a:gdLst/>
                <a:ahLst/>
                <a:cxnLst>
                  <a:cxn ang="0">
                    <a:pos x="72" y="45"/>
                  </a:cxn>
                  <a:cxn ang="0">
                    <a:pos x="45" y="72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72" y="45"/>
                  </a:cxn>
                </a:cxnLst>
                <a:rect l="0" t="0" r="r" b="b"/>
                <a:pathLst>
                  <a:path w="72" h="72">
                    <a:moveTo>
                      <a:pt x="72" y="45"/>
                    </a:moveTo>
                    <a:lnTo>
                      <a:pt x="45" y="72"/>
                    </a:lnTo>
                    <a:lnTo>
                      <a:pt x="0" y="27"/>
                    </a:lnTo>
                    <a:lnTo>
                      <a:pt x="27" y="0"/>
                    </a:lnTo>
                    <a:lnTo>
                      <a:pt x="72" y="45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82"/>
              <p:cNvSpPr>
                <a:spLocks/>
              </p:cNvSpPr>
              <p:nvPr/>
            </p:nvSpPr>
            <p:spPr bwMode="gray">
              <a:xfrm>
                <a:off x="6509467" y="1833586"/>
                <a:ext cx="68719" cy="68928"/>
              </a:xfrm>
              <a:custGeom>
                <a:avLst/>
                <a:gdLst/>
                <a:ahLst/>
                <a:cxnLst>
                  <a:cxn ang="0">
                    <a:pos x="72" y="45"/>
                  </a:cxn>
                  <a:cxn ang="0">
                    <a:pos x="45" y="72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72" y="45"/>
                  </a:cxn>
                </a:cxnLst>
                <a:rect l="0" t="0" r="r" b="b"/>
                <a:pathLst>
                  <a:path w="72" h="72">
                    <a:moveTo>
                      <a:pt x="72" y="45"/>
                    </a:moveTo>
                    <a:lnTo>
                      <a:pt x="45" y="72"/>
                    </a:lnTo>
                    <a:lnTo>
                      <a:pt x="0" y="27"/>
                    </a:lnTo>
                    <a:lnTo>
                      <a:pt x="27" y="0"/>
                    </a:lnTo>
                    <a:lnTo>
                      <a:pt x="72" y="45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83"/>
              <p:cNvSpPr>
                <a:spLocks/>
              </p:cNvSpPr>
              <p:nvPr/>
            </p:nvSpPr>
            <p:spPr bwMode="gray">
              <a:xfrm>
                <a:off x="6274678" y="1833586"/>
                <a:ext cx="68719" cy="68928"/>
              </a:xfrm>
              <a:custGeom>
                <a:avLst/>
                <a:gdLst/>
                <a:ahLst/>
                <a:cxnLst>
                  <a:cxn ang="0">
                    <a:pos x="45" y="0"/>
                  </a:cxn>
                  <a:cxn ang="0">
                    <a:pos x="72" y="27"/>
                  </a:cxn>
                  <a:cxn ang="0">
                    <a:pos x="27" y="72"/>
                  </a:cxn>
                  <a:cxn ang="0">
                    <a:pos x="0" y="45"/>
                  </a:cxn>
                  <a:cxn ang="0">
                    <a:pos x="45" y="0"/>
                  </a:cxn>
                </a:cxnLst>
                <a:rect l="0" t="0" r="r" b="b"/>
                <a:pathLst>
                  <a:path w="72" h="72">
                    <a:moveTo>
                      <a:pt x="45" y="0"/>
                    </a:moveTo>
                    <a:lnTo>
                      <a:pt x="72" y="27"/>
                    </a:lnTo>
                    <a:lnTo>
                      <a:pt x="27" y="72"/>
                    </a:lnTo>
                    <a:lnTo>
                      <a:pt x="0" y="45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84"/>
              <p:cNvSpPr>
                <a:spLocks/>
              </p:cNvSpPr>
              <p:nvPr/>
            </p:nvSpPr>
            <p:spPr bwMode="gray">
              <a:xfrm>
                <a:off x="6509467" y="1598084"/>
                <a:ext cx="68719" cy="68928"/>
              </a:xfrm>
              <a:custGeom>
                <a:avLst/>
                <a:gdLst/>
                <a:ahLst/>
                <a:cxnLst>
                  <a:cxn ang="0">
                    <a:pos x="72" y="27"/>
                  </a:cxn>
                  <a:cxn ang="0">
                    <a:pos x="27" y="72"/>
                  </a:cxn>
                  <a:cxn ang="0">
                    <a:pos x="0" y="45"/>
                  </a:cxn>
                  <a:cxn ang="0">
                    <a:pos x="45" y="0"/>
                  </a:cxn>
                  <a:cxn ang="0">
                    <a:pos x="72" y="27"/>
                  </a:cxn>
                </a:cxnLst>
                <a:rect l="0" t="0" r="r" b="b"/>
                <a:pathLst>
                  <a:path w="72" h="72">
                    <a:moveTo>
                      <a:pt x="72" y="27"/>
                    </a:moveTo>
                    <a:lnTo>
                      <a:pt x="27" y="72"/>
                    </a:lnTo>
                    <a:lnTo>
                      <a:pt x="0" y="45"/>
                    </a:lnTo>
                    <a:lnTo>
                      <a:pt x="45" y="0"/>
                    </a:lnTo>
                    <a:lnTo>
                      <a:pt x="72" y="27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85"/>
              <p:cNvSpPr>
                <a:spLocks/>
              </p:cNvSpPr>
              <p:nvPr/>
            </p:nvSpPr>
            <p:spPr bwMode="gray">
              <a:xfrm>
                <a:off x="6312855" y="1636377"/>
                <a:ext cx="113577" cy="226887"/>
              </a:xfrm>
              <a:custGeom>
                <a:avLst/>
                <a:gdLst/>
                <a:ahLst/>
                <a:cxnLst>
                  <a:cxn ang="0">
                    <a:pos x="119" y="197"/>
                  </a:cxn>
                  <a:cxn ang="0">
                    <a:pos x="93" y="194"/>
                  </a:cxn>
                  <a:cxn ang="0">
                    <a:pos x="72" y="182"/>
                  </a:cxn>
                  <a:cxn ang="0">
                    <a:pos x="54" y="165"/>
                  </a:cxn>
                  <a:cxn ang="0">
                    <a:pos x="44" y="143"/>
                  </a:cxn>
                  <a:cxn ang="0">
                    <a:pos x="39" y="119"/>
                  </a:cxn>
                  <a:cxn ang="0">
                    <a:pos x="44" y="93"/>
                  </a:cxn>
                  <a:cxn ang="0">
                    <a:pos x="54" y="72"/>
                  </a:cxn>
                  <a:cxn ang="0">
                    <a:pos x="72" y="54"/>
                  </a:cxn>
                  <a:cxn ang="0">
                    <a:pos x="93" y="44"/>
                  </a:cxn>
                  <a:cxn ang="0">
                    <a:pos x="119" y="39"/>
                  </a:cxn>
                  <a:cxn ang="0">
                    <a:pos x="119" y="39"/>
                  </a:cxn>
                  <a:cxn ang="0">
                    <a:pos x="119" y="39"/>
                  </a:cxn>
                  <a:cxn ang="0">
                    <a:pos x="119" y="0"/>
                  </a:cxn>
                  <a:cxn ang="0">
                    <a:pos x="87" y="3"/>
                  </a:cxn>
                  <a:cxn ang="0">
                    <a:pos x="59" y="15"/>
                  </a:cxn>
                  <a:cxn ang="0">
                    <a:pos x="35" y="35"/>
                  </a:cxn>
                  <a:cxn ang="0">
                    <a:pos x="17" y="59"/>
                  </a:cxn>
                  <a:cxn ang="0">
                    <a:pos x="5" y="87"/>
                  </a:cxn>
                  <a:cxn ang="0">
                    <a:pos x="0" y="119"/>
                  </a:cxn>
                  <a:cxn ang="0">
                    <a:pos x="5" y="150"/>
                  </a:cxn>
                  <a:cxn ang="0">
                    <a:pos x="17" y="179"/>
                  </a:cxn>
                  <a:cxn ang="0">
                    <a:pos x="35" y="203"/>
                  </a:cxn>
                  <a:cxn ang="0">
                    <a:pos x="59" y="221"/>
                  </a:cxn>
                  <a:cxn ang="0">
                    <a:pos x="87" y="233"/>
                  </a:cxn>
                  <a:cxn ang="0">
                    <a:pos x="119" y="237"/>
                  </a:cxn>
                  <a:cxn ang="0">
                    <a:pos x="119" y="197"/>
                  </a:cxn>
                  <a:cxn ang="0">
                    <a:pos x="119" y="197"/>
                  </a:cxn>
                  <a:cxn ang="0">
                    <a:pos x="119" y="197"/>
                  </a:cxn>
                </a:cxnLst>
                <a:rect l="0" t="0" r="r" b="b"/>
                <a:pathLst>
                  <a:path w="119" h="237">
                    <a:moveTo>
                      <a:pt x="119" y="197"/>
                    </a:moveTo>
                    <a:lnTo>
                      <a:pt x="93" y="194"/>
                    </a:lnTo>
                    <a:lnTo>
                      <a:pt x="72" y="182"/>
                    </a:lnTo>
                    <a:lnTo>
                      <a:pt x="54" y="165"/>
                    </a:lnTo>
                    <a:lnTo>
                      <a:pt x="44" y="143"/>
                    </a:lnTo>
                    <a:lnTo>
                      <a:pt x="39" y="119"/>
                    </a:lnTo>
                    <a:lnTo>
                      <a:pt x="44" y="93"/>
                    </a:lnTo>
                    <a:lnTo>
                      <a:pt x="54" y="72"/>
                    </a:lnTo>
                    <a:lnTo>
                      <a:pt x="72" y="54"/>
                    </a:lnTo>
                    <a:lnTo>
                      <a:pt x="93" y="44"/>
                    </a:lnTo>
                    <a:lnTo>
                      <a:pt x="119" y="39"/>
                    </a:lnTo>
                    <a:lnTo>
                      <a:pt x="119" y="39"/>
                    </a:lnTo>
                    <a:lnTo>
                      <a:pt x="119" y="39"/>
                    </a:lnTo>
                    <a:lnTo>
                      <a:pt x="119" y="0"/>
                    </a:lnTo>
                    <a:lnTo>
                      <a:pt x="87" y="3"/>
                    </a:lnTo>
                    <a:lnTo>
                      <a:pt x="59" y="15"/>
                    </a:lnTo>
                    <a:lnTo>
                      <a:pt x="35" y="35"/>
                    </a:lnTo>
                    <a:lnTo>
                      <a:pt x="17" y="59"/>
                    </a:lnTo>
                    <a:lnTo>
                      <a:pt x="5" y="87"/>
                    </a:lnTo>
                    <a:lnTo>
                      <a:pt x="0" y="119"/>
                    </a:lnTo>
                    <a:lnTo>
                      <a:pt x="5" y="150"/>
                    </a:lnTo>
                    <a:lnTo>
                      <a:pt x="17" y="179"/>
                    </a:lnTo>
                    <a:lnTo>
                      <a:pt x="35" y="203"/>
                    </a:lnTo>
                    <a:lnTo>
                      <a:pt x="59" y="221"/>
                    </a:lnTo>
                    <a:lnTo>
                      <a:pt x="87" y="233"/>
                    </a:lnTo>
                    <a:lnTo>
                      <a:pt x="119" y="237"/>
                    </a:lnTo>
                    <a:lnTo>
                      <a:pt x="119" y="197"/>
                    </a:lnTo>
                    <a:lnTo>
                      <a:pt x="119" y="197"/>
                    </a:lnTo>
                    <a:lnTo>
                      <a:pt x="119" y="197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86"/>
              <p:cNvSpPr>
                <a:spLocks/>
              </p:cNvSpPr>
              <p:nvPr/>
            </p:nvSpPr>
            <p:spPr bwMode="gray">
              <a:xfrm>
                <a:off x="6426432" y="1636377"/>
                <a:ext cx="112623" cy="226887"/>
              </a:xfrm>
              <a:custGeom>
                <a:avLst/>
                <a:gdLst/>
                <a:ahLst/>
                <a:cxnLst>
                  <a:cxn ang="0">
                    <a:pos x="118" y="119"/>
                  </a:cxn>
                  <a:cxn ang="0">
                    <a:pos x="114" y="87"/>
                  </a:cxn>
                  <a:cxn ang="0">
                    <a:pos x="102" y="59"/>
                  </a:cxn>
                  <a:cxn ang="0">
                    <a:pos x="84" y="35"/>
                  </a:cxn>
                  <a:cxn ang="0">
                    <a:pos x="60" y="15"/>
                  </a:cxn>
                  <a:cxn ang="0">
                    <a:pos x="31" y="3"/>
                  </a:cxn>
                  <a:cxn ang="0">
                    <a:pos x="0" y="0"/>
                  </a:cxn>
                  <a:cxn ang="0">
                    <a:pos x="0" y="39"/>
                  </a:cxn>
                  <a:cxn ang="0">
                    <a:pos x="25" y="44"/>
                  </a:cxn>
                  <a:cxn ang="0">
                    <a:pos x="46" y="54"/>
                  </a:cxn>
                  <a:cxn ang="0">
                    <a:pos x="64" y="72"/>
                  </a:cxn>
                  <a:cxn ang="0">
                    <a:pos x="75" y="93"/>
                  </a:cxn>
                  <a:cxn ang="0">
                    <a:pos x="79" y="119"/>
                  </a:cxn>
                  <a:cxn ang="0">
                    <a:pos x="75" y="143"/>
                  </a:cxn>
                  <a:cxn ang="0">
                    <a:pos x="64" y="165"/>
                  </a:cxn>
                  <a:cxn ang="0">
                    <a:pos x="46" y="182"/>
                  </a:cxn>
                  <a:cxn ang="0">
                    <a:pos x="25" y="194"/>
                  </a:cxn>
                  <a:cxn ang="0">
                    <a:pos x="0" y="197"/>
                  </a:cxn>
                  <a:cxn ang="0">
                    <a:pos x="0" y="237"/>
                  </a:cxn>
                  <a:cxn ang="0">
                    <a:pos x="31" y="233"/>
                  </a:cxn>
                  <a:cxn ang="0">
                    <a:pos x="60" y="221"/>
                  </a:cxn>
                  <a:cxn ang="0">
                    <a:pos x="84" y="203"/>
                  </a:cxn>
                  <a:cxn ang="0">
                    <a:pos x="102" y="179"/>
                  </a:cxn>
                  <a:cxn ang="0">
                    <a:pos x="114" y="150"/>
                  </a:cxn>
                  <a:cxn ang="0">
                    <a:pos x="118" y="119"/>
                  </a:cxn>
                </a:cxnLst>
                <a:rect l="0" t="0" r="r" b="b"/>
                <a:pathLst>
                  <a:path w="118" h="237">
                    <a:moveTo>
                      <a:pt x="118" y="119"/>
                    </a:moveTo>
                    <a:lnTo>
                      <a:pt x="114" y="87"/>
                    </a:lnTo>
                    <a:lnTo>
                      <a:pt x="102" y="59"/>
                    </a:lnTo>
                    <a:lnTo>
                      <a:pt x="84" y="35"/>
                    </a:lnTo>
                    <a:lnTo>
                      <a:pt x="60" y="15"/>
                    </a:lnTo>
                    <a:lnTo>
                      <a:pt x="31" y="3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25" y="44"/>
                    </a:lnTo>
                    <a:lnTo>
                      <a:pt x="46" y="54"/>
                    </a:lnTo>
                    <a:lnTo>
                      <a:pt x="64" y="72"/>
                    </a:lnTo>
                    <a:lnTo>
                      <a:pt x="75" y="93"/>
                    </a:lnTo>
                    <a:lnTo>
                      <a:pt x="79" y="119"/>
                    </a:lnTo>
                    <a:lnTo>
                      <a:pt x="75" y="143"/>
                    </a:lnTo>
                    <a:lnTo>
                      <a:pt x="64" y="165"/>
                    </a:lnTo>
                    <a:lnTo>
                      <a:pt x="46" y="182"/>
                    </a:lnTo>
                    <a:lnTo>
                      <a:pt x="25" y="194"/>
                    </a:lnTo>
                    <a:lnTo>
                      <a:pt x="0" y="197"/>
                    </a:lnTo>
                    <a:lnTo>
                      <a:pt x="0" y="237"/>
                    </a:lnTo>
                    <a:lnTo>
                      <a:pt x="31" y="233"/>
                    </a:lnTo>
                    <a:lnTo>
                      <a:pt x="60" y="221"/>
                    </a:lnTo>
                    <a:lnTo>
                      <a:pt x="84" y="203"/>
                    </a:lnTo>
                    <a:lnTo>
                      <a:pt x="102" y="179"/>
                    </a:lnTo>
                    <a:lnTo>
                      <a:pt x="114" y="150"/>
                    </a:lnTo>
                    <a:lnTo>
                      <a:pt x="118" y="119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280119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A99F-C5C7-4D7B-91EA-16B788B62584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6/6/2016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0C42-A610-4C2F-B26C-A58EA252EE7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68254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A99F-C5C7-4D7B-91EA-16B788B62584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6/6/2016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0C42-A610-4C2F-B26C-A58EA252EE7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24988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A99F-C5C7-4D7B-91EA-16B788B62584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6/6/2016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0C42-A610-4C2F-B26C-A58EA252EE7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47123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A99F-C5C7-4D7B-91EA-16B788B62584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6/6/2016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0C42-A610-4C2F-B26C-A58EA252EE7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2979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pere1.png"/>
          <p:cNvPicPr>
            <a:picLocks noChangeAspect="1"/>
          </p:cNvPicPr>
          <p:nvPr/>
        </p:nvPicPr>
        <p:blipFill>
          <a:blip r:embed="rId2" cstate="print"/>
          <a:srcRect t="-529" r="44174" b="19761"/>
          <a:stretch>
            <a:fillRect/>
          </a:stretch>
        </p:blipFill>
        <p:spPr>
          <a:xfrm>
            <a:off x="5364488" y="208230"/>
            <a:ext cx="6827512" cy="66452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A99F-C5C7-4D7B-91EA-16B788B62584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6/6/2016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0C42-A610-4C2F-B26C-A58EA252EE7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6307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A99F-C5C7-4D7B-91EA-16B788B62584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6/6/2016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0C42-A610-4C2F-B26C-A58EA252EE7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48918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CA99F-C5C7-4D7B-91EA-16B788B62584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6/6/2016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0C42-A610-4C2F-B26C-A58EA252EE7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2509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Freeform 83"/>
          <p:cNvSpPr>
            <a:spLocks/>
          </p:cNvSpPr>
          <p:nvPr/>
        </p:nvSpPr>
        <p:spPr bwMode="gray">
          <a:xfrm>
            <a:off x="1" y="327026"/>
            <a:ext cx="12198351" cy="1662113"/>
          </a:xfrm>
          <a:custGeom>
            <a:avLst/>
            <a:gdLst>
              <a:gd name="T0" fmla="*/ 0 w 5763"/>
              <a:gd name="T1" fmla="*/ 0 h 1047"/>
              <a:gd name="T2" fmla="*/ 0 w 5763"/>
              <a:gd name="T3" fmla="*/ 609 h 1047"/>
              <a:gd name="T4" fmla="*/ 2781 w 5763"/>
              <a:gd name="T5" fmla="*/ 804 h 1047"/>
              <a:gd name="T6" fmla="*/ 5760 w 5763"/>
              <a:gd name="T7" fmla="*/ 789 h 1047"/>
              <a:gd name="T8" fmla="*/ 5763 w 5763"/>
              <a:gd name="T9" fmla="*/ 489 h 1047"/>
              <a:gd name="T10" fmla="*/ 2733 w 5763"/>
              <a:gd name="T11" fmla="*/ 543 h 1047"/>
              <a:gd name="T12" fmla="*/ 0 w 5763"/>
              <a:gd name="T13" fmla="*/ 0 h 10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3" h="1047">
                <a:moveTo>
                  <a:pt x="0" y="0"/>
                </a:moveTo>
                <a:lnTo>
                  <a:pt x="0" y="609"/>
                </a:lnTo>
                <a:cubicBezTo>
                  <a:pt x="0" y="609"/>
                  <a:pt x="1416" y="1047"/>
                  <a:pt x="2781" y="804"/>
                </a:cubicBezTo>
                <a:cubicBezTo>
                  <a:pt x="5148" y="471"/>
                  <a:pt x="5760" y="789"/>
                  <a:pt x="5760" y="789"/>
                </a:cubicBezTo>
                <a:lnTo>
                  <a:pt x="5763" y="489"/>
                </a:lnTo>
                <a:cubicBezTo>
                  <a:pt x="5763" y="489"/>
                  <a:pt x="4256" y="707"/>
                  <a:pt x="2733" y="543"/>
                </a:cubicBezTo>
                <a:cubicBezTo>
                  <a:pt x="1308" y="427"/>
                  <a:pt x="0" y="0"/>
                  <a:pt x="0" y="0"/>
                </a:cubicBezTo>
                <a:close/>
              </a:path>
            </a:pathLst>
          </a:custGeom>
          <a:solidFill>
            <a:schemeClr val="folHlink">
              <a:alpha val="3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vi-VN" sz="1800" b="1" baseline="-25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57" name="Rectangle 85"/>
          <p:cNvSpPr>
            <a:spLocks noChangeArrowheads="1"/>
          </p:cNvSpPr>
          <p:nvPr/>
        </p:nvSpPr>
        <p:spPr bwMode="gray">
          <a:xfrm>
            <a:off x="0" y="3352800"/>
            <a:ext cx="12217400" cy="35052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FFFFFF">
                    <a:alpha val="7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vi-VN" sz="1800" b="1" baseline="-25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1" name="Freeform 99"/>
          <p:cNvSpPr>
            <a:spLocks/>
          </p:cNvSpPr>
          <p:nvPr/>
        </p:nvSpPr>
        <p:spPr bwMode="gray">
          <a:xfrm>
            <a:off x="0" y="1028701"/>
            <a:ext cx="12217400" cy="3336925"/>
          </a:xfrm>
          <a:custGeom>
            <a:avLst/>
            <a:gdLst>
              <a:gd name="T0" fmla="*/ 0 w 5772"/>
              <a:gd name="T1" fmla="*/ 169 h 2102"/>
              <a:gd name="T2" fmla="*/ 0 w 5772"/>
              <a:gd name="T3" fmla="*/ 1552 h 2102"/>
              <a:gd name="T4" fmla="*/ 2985 w 5772"/>
              <a:gd name="T5" fmla="*/ 1588 h 2102"/>
              <a:gd name="T6" fmla="*/ 5772 w 5772"/>
              <a:gd name="T7" fmla="*/ 1645 h 2102"/>
              <a:gd name="T8" fmla="*/ 5766 w 5772"/>
              <a:gd name="T9" fmla="*/ 333 h 2102"/>
              <a:gd name="T10" fmla="*/ 2607 w 5772"/>
              <a:gd name="T11" fmla="*/ 398 h 2102"/>
              <a:gd name="T12" fmla="*/ 0 w 5772"/>
              <a:gd name="T13" fmla="*/ 169 h 2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72" h="2102">
                <a:moveTo>
                  <a:pt x="0" y="169"/>
                </a:moveTo>
                <a:lnTo>
                  <a:pt x="0" y="1552"/>
                </a:lnTo>
                <a:cubicBezTo>
                  <a:pt x="0" y="1552"/>
                  <a:pt x="736" y="2102"/>
                  <a:pt x="2985" y="1588"/>
                </a:cubicBezTo>
                <a:cubicBezTo>
                  <a:pt x="4739" y="1164"/>
                  <a:pt x="5772" y="1645"/>
                  <a:pt x="5772" y="1645"/>
                </a:cubicBezTo>
                <a:lnTo>
                  <a:pt x="5766" y="333"/>
                </a:lnTo>
                <a:cubicBezTo>
                  <a:pt x="5766" y="333"/>
                  <a:pt x="4596" y="0"/>
                  <a:pt x="2607" y="398"/>
                </a:cubicBezTo>
                <a:cubicBezTo>
                  <a:pt x="1247" y="558"/>
                  <a:pt x="0" y="169"/>
                  <a:pt x="0" y="169"/>
                </a:cubicBezTo>
                <a:close/>
              </a:path>
            </a:pathLst>
          </a:cu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vi-VN" sz="1800" b="1" baseline="-25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04800" y="6537326"/>
            <a:ext cx="2844800" cy="244475"/>
          </a:xfrm>
        </p:spPr>
        <p:txBody>
          <a:bodyPr/>
          <a:lstStyle>
            <a:lvl1pPr algn="l">
              <a:defRPr sz="1000" b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altLang="vi-V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6959600" y="231776"/>
            <a:ext cx="3860800" cy="244475"/>
          </a:xfrm>
        </p:spPr>
        <p:txBody>
          <a:bodyPr/>
          <a:lstStyle>
            <a:lvl1pPr>
              <a:defRPr sz="1000" b="1" i="0">
                <a:latin typeface="Arial" panose="020B0604020202020204" pitchFamily="34" charset="0"/>
              </a:defRPr>
            </a:lvl1pPr>
          </a:lstStyle>
          <a:p>
            <a:r>
              <a:rPr lang="en-US" altLang="vi-VN"/>
              <a:t>www.themegallery.com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5194300" y="6527801"/>
            <a:ext cx="2032000" cy="24447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3A8C4B35-ED12-4F50-B356-F308D7639331}" type="slidenum">
              <a:rPr lang="en-US" altLang="vi-VN"/>
              <a:pPr/>
              <a:t>‹#›</a:t>
            </a:fld>
            <a:endParaRPr lang="en-US" altLang="vi-V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105651" y="5943600"/>
            <a:ext cx="4673600" cy="3810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1600">
                <a:latin typeface="Arial" panose="020B0604020202020204" pitchFamily="34" charset="0"/>
              </a:defRPr>
            </a:lvl1pPr>
          </a:lstStyle>
          <a:p>
            <a:pPr lvl="0"/>
            <a:r>
              <a:rPr lang="en-US" altLang="vi-VN" noProof="0"/>
              <a:t>Click to edit Master subtitle style</a:t>
            </a:r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gray">
          <a:xfrm>
            <a:off x="10058400" y="152401"/>
            <a:ext cx="193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vi-VN" sz="2000" i="1">
                <a:solidFill>
                  <a:srgbClr val="CC0000"/>
                </a:solidFill>
                <a:latin typeface="Arial Black" panose="020B0A04020102020204" pitchFamily="34" charset="0"/>
              </a:rPr>
              <a:t>LOGO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90752" y="5181600"/>
            <a:ext cx="9594849" cy="685800"/>
          </a:xfrm>
        </p:spPr>
        <p:txBody>
          <a:bodyPr/>
          <a:lstStyle>
            <a:lvl1pPr algn="r">
              <a:defRPr sz="4000" i="1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altLang="vi-VN" noProof="0"/>
              <a:t>Click to edit Master title style</a:t>
            </a:r>
          </a:p>
        </p:txBody>
      </p:sp>
      <p:sp>
        <p:nvSpPr>
          <p:cNvPr id="3154" name="Freeform 82"/>
          <p:cNvSpPr>
            <a:spLocks/>
          </p:cNvSpPr>
          <p:nvPr/>
        </p:nvSpPr>
        <p:spPr bwMode="gray">
          <a:xfrm>
            <a:off x="4656667" y="3530600"/>
            <a:ext cx="6697133" cy="1225550"/>
          </a:xfrm>
          <a:custGeom>
            <a:avLst/>
            <a:gdLst>
              <a:gd name="T0" fmla="*/ 0 w 3164"/>
              <a:gd name="T1" fmla="*/ 274 h 772"/>
              <a:gd name="T2" fmla="*/ 3164 w 3164"/>
              <a:gd name="T3" fmla="*/ 280 h 772"/>
              <a:gd name="T4" fmla="*/ 1244 w 3164"/>
              <a:gd name="T5" fmla="*/ 108 h 772"/>
              <a:gd name="T6" fmla="*/ 0 w 3164"/>
              <a:gd name="T7" fmla="*/ 274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64" h="772">
                <a:moveTo>
                  <a:pt x="0" y="274"/>
                </a:moveTo>
                <a:cubicBezTo>
                  <a:pt x="0" y="274"/>
                  <a:pt x="1756" y="772"/>
                  <a:pt x="3164" y="280"/>
                </a:cubicBezTo>
                <a:cubicBezTo>
                  <a:pt x="2184" y="0"/>
                  <a:pt x="1244" y="108"/>
                  <a:pt x="1244" y="108"/>
                </a:cubicBezTo>
                <a:cubicBezTo>
                  <a:pt x="816" y="124"/>
                  <a:pt x="0" y="274"/>
                  <a:pt x="0" y="274"/>
                </a:cubicBezTo>
                <a:close/>
              </a:path>
            </a:pathLst>
          </a:custGeom>
          <a:solidFill>
            <a:schemeClr val="folHlink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vi-VN" sz="1800" b="1" baseline="-25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56" name="Freeform 84"/>
          <p:cNvSpPr>
            <a:spLocks/>
          </p:cNvSpPr>
          <p:nvPr/>
        </p:nvSpPr>
        <p:spPr bwMode="gray">
          <a:xfrm>
            <a:off x="0" y="1023939"/>
            <a:ext cx="12217400" cy="3336925"/>
          </a:xfrm>
          <a:custGeom>
            <a:avLst/>
            <a:gdLst>
              <a:gd name="T0" fmla="*/ 0 w 5772"/>
              <a:gd name="T1" fmla="*/ 169 h 2102"/>
              <a:gd name="T2" fmla="*/ 0 w 5772"/>
              <a:gd name="T3" fmla="*/ 1552 h 2102"/>
              <a:gd name="T4" fmla="*/ 2985 w 5772"/>
              <a:gd name="T5" fmla="*/ 1588 h 2102"/>
              <a:gd name="T6" fmla="*/ 5772 w 5772"/>
              <a:gd name="T7" fmla="*/ 1645 h 2102"/>
              <a:gd name="T8" fmla="*/ 5766 w 5772"/>
              <a:gd name="T9" fmla="*/ 333 h 2102"/>
              <a:gd name="T10" fmla="*/ 2607 w 5772"/>
              <a:gd name="T11" fmla="*/ 398 h 2102"/>
              <a:gd name="T12" fmla="*/ 0 w 5772"/>
              <a:gd name="T13" fmla="*/ 169 h 2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72" h="2102">
                <a:moveTo>
                  <a:pt x="0" y="169"/>
                </a:moveTo>
                <a:lnTo>
                  <a:pt x="0" y="1552"/>
                </a:lnTo>
                <a:cubicBezTo>
                  <a:pt x="0" y="1552"/>
                  <a:pt x="736" y="2102"/>
                  <a:pt x="2985" y="1588"/>
                </a:cubicBezTo>
                <a:cubicBezTo>
                  <a:pt x="4739" y="1164"/>
                  <a:pt x="5772" y="1645"/>
                  <a:pt x="5772" y="1645"/>
                </a:cubicBezTo>
                <a:lnTo>
                  <a:pt x="5766" y="333"/>
                </a:lnTo>
                <a:cubicBezTo>
                  <a:pt x="5766" y="333"/>
                  <a:pt x="4596" y="0"/>
                  <a:pt x="2607" y="398"/>
                </a:cubicBezTo>
                <a:cubicBezTo>
                  <a:pt x="1247" y="558"/>
                  <a:pt x="0" y="169"/>
                  <a:pt x="0" y="169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vi-VN" sz="1800" b="1" baseline="-25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3172" name="Group 100"/>
          <p:cNvGrpSpPr>
            <a:grpSpLocks/>
          </p:cNvGrpSpPr>
          <p:nvPr/>
        </p:nvGrpSpPr>
        <p:grpSpPr bwMode="auto">
          <a:xfrm>
            <a:off x="4305301" y="1581150"/>
            <a:ext cx="3238500" cy="1885950"/>
            <a:chOff x="2034" y="996"/>
            <a:chExt cx="1530" cy="1188"/>
          </a:xfrm>
        </p:grpSpPr>
        <p:pic>
          <p:nvPicPr>
            <p:cNvPr id="3159" name="Picture 87" descr="gl_1_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4" y="996"/>
              <a:ext cx="936" cy="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60" name="Picture 88" descr="gl_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1344"/>
              <a:ext cx="444" cy="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61" name="Picture 89" descr="gl_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" y="1896"/>
              <a:ext cx="228" cy="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62" name="Picture 90" descr="gl_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2046"/>
              <a:ext cx="138" cy="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63" name="Picture 91" descr="gl_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968"/>
              <a:ext cx="72" cy="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64" name="Picture 92" descr="gl_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088"/>
              <a:ext cx="30" cy="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69" name="Picture 97" descr="white_lin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828800"/>
            <a:ext cx="10007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5" name="Picture 93" descr="phon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7" y="1905001"/>
            <a:ext cx="2861733" cy="204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3" name="Freeform 81"/>
          <p:cNvSpPr>
            <a:spLocks/>
          </p:cNvSpPr>
          <p:nvPr/>
        </p:nvSpPr>
        <p:spPr bwMode="gray">
          <a:xfrm>
            <a:off x="1" y="2824164"/>
            <a:ext cx="12223751" cy="1557337"/>
          </a:xfrm>
          <a:custGeom>
            <a:avLst/>
            <a:gdLst>
              <a:gd name="T0" fmla="*/ 3 w 5763"/>
              <a:gd name="T1" fmla="*/ 411 h 981"/>
              <a:gd name="T2" fmla="*/ 0 w 5763"/>
              <a:gd name="T3" fmla="*/ 633 h 981"/>
              <a:gd name="T4" fmla="*/ 2583 w 5763"/>
              <a:gd name="T5" fmla="*/ 660 h 981"/>
              <a:gd name="T6" fmla="*/ 5757 w 5763"/>
              <a:gd name="T7" fmla="*/ 870 h 981"/>
              <a:gd name="T8" fmla="*/ 5763 w 5763"/>
              <a:gd name="T9" fmla="*/ 495 h 981"/>
              <a:gd name="T10" fmla="*/ 2814 w 5763"/>
              <a:gd name="T11" fmla="*/ 492 h 981"/>
              <a:gd name="T12" fmla="*/ 3 w 5763"/>
              <a:gd name="T13" fmla="*/ 411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3" h="981">
                <a:moveTo>
                  <a:pt x="3" y="411"/>
                </a:moveTo>
                <a:lnTo>
                  <a:pt x="0" y="633"/>
                </a:lnTo>
                <a:cubicBezTo>
                  <a:pt x="0" y="633"/>
                  <a:pt x="699" y="981"/>
                  <a:pt x="2583" y="660"/>
                </a:cubicBezTo>
                <a:cubicBezTo>
                  <a:pt x="4614" y="285"/>
                  <a:pt x="5757" y="870"/>
                  <a:pt x="5757" y="870"/>
                </a:cubicBezTo>
                <a:lnTo>
                  <a:pt x="5763" y="495"/>
                </a:lnTo>
                <a:cubicBezTo>
                  <a:pt x="5763" y="495"/>
                  <a:pt x="4824" y="0"/>
                  <a:pt x="2814" y="492"/>
                </a:cubicBezTo>
                <a:cubicBezTo>
                  <a:pt x="684" y="927"/>
                  <a:pt x="3" y="411"/>
                  <a:pt x="3" y="4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vi-VN" sz="1800" b="1" baseline="-25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166" name="Picture 94" descr="hand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1"/>
            <a:ext cx="36576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7" name="Picture 95" descr="shin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2590800"/>
            <a:ext cx="8382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78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417C4-A300-431C-A7D8-99E2F077F42D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5B00-ABFA-4801-9856-BE3823D36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803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2A6FD8-1A40-40F0-96AF-D2654845F2DB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1187081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D2014-F416-4EE9-83FF-ECC033F75858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31085512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638800" cy="472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638800" cy="472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4C151B-9446-447C-B4E3-E558DAD3AFA3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11723135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02B0CA-78DF-4B1F-9AA8-9039567A150D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421727452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B406F9-AFED-42B1-A5F0-8E0DE21CA384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66679708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9EB5F2-5441-4700-BD8D-2586D9559EA2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9612811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C8EC44-CE62-4C71-855A-11F0EE6E289D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73407447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EB76A8-F1A1-462F-9027-99A06774D16D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57164956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3CCC3E-ADEE-4388-811E-6B56D21796B8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53829016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7000" y="2286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alt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EA4508-766A-471A-B47B-B6375D437F10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570669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1.xml"/><Relationship Id="rId18" Type="http://schemas.openxmlformats.org/officeDocument/2006/relationships/image" Target="../media/image66.jpeg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17" Type="http://schemas.openxmlformats.org/officeDocument/2006/relationships/image" Target="../media/image65.jpeg"/><Relationship Id="rId2" Type="http://schemas.openxmlformats.org/officeDocument/2006/relationships/slideLayout" Target="../slideLayouts/slideLayout120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3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7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image" Target="../media/image11.png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14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9.jpe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theme" Target="../theme/theme4.xml"/><Relationship Id="rId23" Type="http://schemas.openxmlformats.org/officeDocument/2006/relationships/image" Target="../media/image16.png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1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26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38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42.png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4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03.xml"/><Relationship Id="rId21" Type="http://schemas.openxmlformats.org/officeDocument/2006/relationships/image" Target="../media/image54.png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image" Target="../media/image57.png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image" Target="../media/image56.png"/><Relationship Id="rId10" Type="http://schemas.openxmlformats.org/officeDocument/2006/relationships/slideLayout" Target="../slideLayouts/slideLayout110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image" Target="../media/image5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417C4-A300-431C-A7D8-99E2F077F42D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75B00-ABFA-4801-9856-BE3823D36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9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4"/>
          <p:cNvSpPr>
            <a:spLocks noChangeArrowheads="1"/>
          </p:cNvSpPr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vi-VN" sz="1800" i="1">
              <a:solidFill>
                <a:srgbClr val="000000"/>
              </a:solidFill>
            </a:endParaRPr>
          </a:p>
        </p:txBody>
      </p:sp>
      <p:grpSp>
        <p:nvGrpSpPr>
          <p:cNvPr id="1070" name="Group 46"/>
          <p:cNvGrpSpPr>
            <a:grpSpLocks/>
          </p:cNvGrpSpPr>
          <p:nvPr/>
        </p:nvGrpSpPr>
        <p:grpSpPr bwMode="auto">
          <a:xfrm>
            <a:off x="-2117" y="6477000"/>
            <a:ext cx="12194117" cy="388938"/>
            <a:chOff x="-1" y="4080"/>
            <a:chExt cx="5761" cy="245"/>
          </a:xfrm>
        </p:grpSpPr>
        <p:sp>
          <p:nvSpPr>
            <p:cNvPr id="1064" name="Freeform 40"/>
            <p:cNvSpPr>
              <a:spLocks/>
            </p:cNvSpPr>
            <p:nvPr/>
          </p:nvSpPr>
          <p:spPr bwMode="gray">
            <a:xfrm>
              <a:off x="-1" y="4080"/>
              <a:ext cx="5761" cy="200"/>
            </a:xfrm>
            <a:custGeom>
              <a:avLst/>
              <a:gdLst>
                <a:gd name="T0" fmla="*/ 5760 w 5761"/>
                <a:gd name="T1" fmla="*/ 2 h 242"/>
                <a:gd name="T2" fmla="*/ 4014 w 5761"/>
                <a:gd name="T3" fmla="*/ 0 h 242"/>
                <a:gd name="T4" fmla="*/ 3942 w 5761"/>
                <a:gd name="T5" fmla="*/ 23 h 242"/>
                <a:gd name="T6" fmla="*/ 3873 w 5761"/>
                <a:gd name="T7" fmla="*/ 87 h 242"/>
                <a:gd name="T8" fmla="*/ 3801 w 5761"/>
                <a:gd name="T9" fmla="*/ 107 h 242"/>
                <a:gd name="T10" fmla="*/ 1971 w 5761"/>
                <a:gd name="T11" fmla="*/ 107 h 242"/>
                <a:gd name="T12" fmla="*/ 1894 w 5761"/>
                <a:gd name="T13" fmla="*/ 90 h 242"/>
                <a:gd name="T14" fmla="*/ 1818 w 5761"/>
                <a:gd name="T15" fmla="*/ 24 h 242"/>
                <a:gd name="T16" fmla="*/ 1726 w 5761"/>
                <a:gd name="T17" fmla="*/ 0 h 242"/>
                <a:gd name="T18" fmla="*/ 0 w 5761"/>
                <a:gd name="T19" fmla="*/ 2 h 242"/>
                <a:gd name="T20" fmla="*/ 1 w 5761"/>
                <a:gd name="T21" fmla="*/ 236 h 242"/>
                <a:gd name="T22" fmla="*/ 5761 w 5761"/>
                <a:gd name="T23" fmla="*/ 242 h 242"/>
                <a:gd name="T24" fmla="*/ 5760 w 5761"/>
                <a:gd name="T25" fmla="*/ 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61" h="242">
                  <a:moveTo>
                    <a:pt x="5760" y="2"/>
                  </a:moveTo>
                  <a:lnTo>
                    <a:pt x="4014" y="0"/>
                  </a:lnTo>
                  <a:cubicBezTo>
                    <a:pt x="3984" y="1"/>
                    <a:pt x="3965" y="9"/>
                    <a:pt x="3942" y="23"/>
                  </a:cubicBezTo>
                  <a:cubicBezTo>
                    <a:pt x="3919" y="37"/>
                    <a:pt x="3896" y="73"/>
                    <a:pt x="3873" y="87"/>
                  </a:cubicBezTo>
                  <a:cubicBezTo>
                    <a:pt x="3873" y="87"/>
                    <a:pt x="3843" y="105"/>
                    <a:pt x="3801" y="107"/>
                  </a:cubicBezTo>
                  <a:lnTo>
                    <a:pt x="1971" y="107"/>
                  </a:lnTo>
                  <a:cubicBezTo>
                    <a:pt x="1920" y="110"/>
                    <a:pt x="1894" y="90"/>
                    <a:pt x="1894" y="90"/>
                  </a:cubicBezTo>
                  <a:cubicBezTo>
                    <a:pt x="1871" y="76"/>
                    <a:pt x="1838" y="39"/>
                    <a:pt x="1818" y="24"/>
                  </a:cubicBezTo>
                  <a:cubicBezTo>
                    <a:pt x="1818" y="24"/>
                    <a:pt x="1785" y="2"/>
                    <a:pt x="1726" y="0"/>
                  </a:cubicBezTo>
                  <a:cubicBezTo>
                    <a:pt x="863" y="1"/>
                    <a:pt x="0" y="2"/>
                    <a:pt x="0" y="2"/>
                  </a:cubicBezTo>
                  <a:lnTo>
                    <a:pt x="1" y="236"/>
                  </a:lnTo>
                  <a:lnTo>
                    <a:pt x="5761" y="242"/>
                  </a:lnTo>
                  <a:lnTo>
                    <a:pt x="5760" y="2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vi-VN" sz="1800" i="1">
                <a:solidFill>
                  <a:srgbClr val="000000"/>
                </a:solidFill>
              </a:endParaRPr>
            </a:p>
          </p:txBody>
        </p:sp>
        <p:sp>
          <p:nvSpPr>
            <p:cNvPr id="1065" name="Freeform 41"/>
            <p:cNvSpPr>
              <a:spLocks/>
            </p:cNvSpPr>
            <p:nvPr/>
          </p:nvSpPr>
          <p:spPr bwMode="gray">
            <a:xfrm>
              <a:off x="-1" y="4125"/>
              <a:ext cx="5761" cy="200"/>
            </a:xfrm>
            <a:custGeom>
              <a:avLst/>
              <a:gdLst>
                <a:gd name="T0" fmla="*/ 5760 w 5761"/>
                <a:gd name="T1" fmla="*/ 2 h 242"/>
                <a:gd name="T2" fmla="*/ 4014 w 5761"/>
                <a:gd name="T3" fmla="*/ 0 h 242"/>
                <a:gd name="T4" fmla="*/ 3942 w 5761"/>
                <a:gd name="T5" fmla="*/ 23 h 242"/>
                <a:gd name="T6" fmla="*/ 3873 w 5761"/>
                <a:gd name="T7" fmla="*/ 87 h 242"/>
                <a:gd name="T8" fmla="*/ 3801 w 5761"/>
                <a:gd name="T9" fmla="*/ 107 h 242"/>
                <a:gd name="T10" fmla="*/ 1971 w 5761"/>
                <a:gd name="T11" fmla="*/ 107 h 242"/>
                <a:gd name="T12" fmla="*/ 1894 w 5761"/>
                <a:gd name="T13" fmla="*/ 90 h 242"/>
                <a:gd name="T14" fmla="*/ 1818 w 5761"/>
                <a:gd name="T15" fmla="*/ 24 h 242"/>
                <a:gd name="T16" fmla="*/ 1726 w 5761"/>
                <a:gd name="T17" fmla="*/ 0 h 242"/>
                <a:gd name="T18" fmla="*/ 0 w 5761"/>
                <a:gd name="T19" fmla="*/ 2 h 242"/>
                <a:gd name="T20" fmla="*/ 1 w 5761"/>
                <a:gd name="T21" fmla="*/ 236 h 242"/>
                <a:gd name="T22" fmla="*/ 5761 w 5761"/>
                <a:gd name="T23" fmla="*/ 242 h 242"/>
                <a:gd name="T24" fmla="*/ 5760 w 5761"/>
                <a:gd name="T25" fmla="*/ 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61" h="242">
                  <a:moveTo>
                    <a:pt x="5760" y="2"/>
                  </a:moveTo>
                  <a:lnTo>
                    <a:pt x="4014" y="0"/>
                  </a:lnTo>
                  <a:cubicBezTo>
                    <a:pt x="3984" y="1"/>
                    <a:pt x="3965" y="9"/>
                    <a:pt x="3942" y="23"/>
                  </a:cubicBezTo>
                  <a:cubicBezTo>
                    <a:pt x="3919" y="37"/>
                    <a:pt x="3896" y="73"/>
                    <a:pt x="3873" y="87"/>
                  </a:cubicBezTo>
                  <a:cubicBezTo>
                    <a:pt x="3873" y="87"/>
                    <a:pt x="3843" y="105"/>
                    <a:pt x="3801" y="107"/>
                  </a:cubicBezTo>
                  <a:lnTo>
                    <a:pt x="1971" y="107"/>
                  </a:lnTo>
                  <a:cubicBezTo>
                    <a:pt x="1920" y="110"/>
                    <a:pt x="1894" y="90"/>
                    <a:pt x="1894" y="90"/>
                  </a:cubicBezTo>
                  <a:cubicBezTo>
                    <a:pt x="1871" y="76"/>
                    <a:pt x="1838" y="39"/>
                    <a:pt x="1818" y="24"/>
                  </a:cubicBezTo>
                  <a:cubicBezTo>
                    <a:pt x="1818" y="24"/>
                    <a:pt x="1785" y="2"/>
                    <a:pt x="1726" y="0"/>
                  </a:cubicBezTo>
                  <a:cubicBezTo>
                    <a:pt x="863" y="1"/>
                    <a:pt x="0" y="2"/>
                    <a:pt x="0" y="2"/>
                  </a:cubicBezTo>
                  <a:lnTo>
                    <a:pt x="1" y="236"/>
                  </a:lnTo>
                  <a:lnTo>
                    <a:pt x="5761" y="242"/>
                  </a:lnTo>
                  <a:lnTo>
                    <a:pt x="5760" y="2"/>
                  </a:lnTo>
                  <a:close/>
                </a:path>
              </a:pathLst>
            </a:custGeom>
            <a:blipFill dpi="0" rotWithShape="1">
              <a:blip r:embed="rId18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vi-VN" sz="1800" i="1">
                <a:solidFill>
                  <a:srgbClr val="000000"/>
                </a:solidFill>
              </a:endParaRPr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95401"/>
            <a:ext cx="10972800" cy="478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Edit Master text styles</a:t>
            </a:r>
          </a:p>
          <a:p>
            <a:pPr lvl="1"/>
            <a:r>
              <a:rPr lang="en-US" altLang="vi-VN"/>
              <a:t>Second level</a:t>
            </a:r>
          </a:p>
          <a:p>
            <a:pPr lvl="2"/>
            <a:r>
              <a:rPr lang="en-US" altLang="vi-VN"/>
              <a:t>Third level</a:t>
            </a:r>
          </a:p>
          <a:p>
            <a:pPr lvl="3"/>
            <a:r>
              <a:rPr lang="en-US" altLang="vi-VN"/>
              <a:t>Fourth level</a:t>
            </a:r>
          </a:p>
          <a:p>
            <a:pPr lvl="4"/>
            <a:r>
              <a:rPr lang="en-US" altLang="vi-V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609600" y="6205539"/>
            <a:ext cx="2844800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i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4165600" y="6205539"/>
            <a:ext cx="3860800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737600" y="6205539"/>
            <a:ext cx="2844800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/>
            </a:lvl1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51F3FCF7-2F0D-409E-8DAF-5F98AE1DA6B9}" type="slidenum">
              <a:rPr lang="en-US" altLang="vi-VN" smtClean="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  <p:grpSp>
        <p:nvGrpSpPr>
          <p:cNvPr id="1068" name="Group 44"/>
          <p:cNvGrpSpPr>
            <a:grpSpLocks/>
          </p:cNvGrpSpPr>
          <p:nvPr/>
        </p:nvGrpSpPr>
        <p:grpSpPr bwMode="auto">
          <a:xfrm>
            <a:off x="757768" y="990601"/>
            <a:ext cx="11434233" cy="119063"/>
            <a:chOff x="358" y="624"/>
            <a:chExt cx="5402" cy="75"/>
          </a:xfrm>
        </p:grpSpPr>
        <p:sp>
          <p:nvSpPr>
            <p:cNvPr id="1057" name="Rectangle 33"/>
            <p:cNvSpPr>
              <a:spLocks noChangeArrowheads="1"/>
            </p:cNvSpPr>
            <p:nvPr/>
          </p:nvSpPr>
          <p:spPr bwMode="gray">
            <a:xfrm>
              <a:off x="358" y="624"/>
              <a:ext cx="5402" cy="75"/>
            </a:xfrm>
            <a:prstGeom prst="rect">
              <a:avLst/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FFFFFF">
                    <a:gamma/>
                    <a:shade val="95294"/>
                    <a:invGamma/>
                    <a:alpha val="50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vi-VN" sz="1800" i="1">
                <a:solidFill>
                  <a:srgbClr val="000000"/>
                </a:solidFill>
              </a:endParaRPr>
            </a:p>
          </p:txBody>
        </p:sp>
        <p:sp>
          <p:nvSpPr>
            <p:cNvPr id="1058" name="Rectangle 34"/>
            <p:cNvSpPr>
              <a:spLocks noChangeArrowheads="1"/>
            </p:cNvSpPr>
            <p:nvPr/>
          </p:nvSpPr>
          <p:spPr bwMode="gray">
            <a:xfrm>
              <a:off x="358" y="652"/>
              <a:ext cx="5402" cy="47"/>
            </a:xfrm>
            <a:prstGeom prst="rect">
              <a:avLst/>
            </a:prstGeom>
            <a:gradFill rotWithShape="1">
              <a:gsLst>
                <a:gs pos="0">
                  <a:schemeClr val="tx2"/>
                </a:gs>
                <a:gs pos="100000">
                  <a:schemeClr val="tx2">
                    <a:gamma/>
                    <a:shade val="95294"/>
                    <a:invGamma/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vi-VN" sz="1800" i="1">
                <a:solidFill>
                  <a:srgbClr val="000000"/>
                </a:solidFill>
              </a:endParaRPr>
            </a:p>
          </p:txBody>
        </p:sp>
      </p:grp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016000" y="190500"/>
            <a:ext cx="10786533" cy="9906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title style</a:t>
            </a:r>
          </a:p>
        </p:txBody>
      </p:sp>
      <p:sp>
        <p:nvSpPr>
          <p:cNvPr id="1066" name="Rectangle 42"/>
          <p:cNvSpPr>
            <a:spLocks noChangeArrowheads="1"/>
          </p:cNvSpPr>
          <p:nvPr/>
        </p:nvSpPr>
        <p:spPr bwMode="black">
          <a:xfrm>
            <a:off x="4432300" y="6391276"/>
            <a:ext cx="339513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dist" fontAlgn="base">
              <a:spcBef>
                <a:spcPct val="20000"/>
              </a:spcBef>
              <a:spcAft>
                <a:spcPct val="0"/>
              </a:spcAft>
            </a:pPr>
            <a:r>
              <a:rPr lang="en-US" altLang="vi-VN" sz="1000">
                <a:solidFill>
                  <a:srgbClr val="FFFFFF"/>
                </a:solidFill>
              </a:rPr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428531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rgbClr val="1C1C1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1C1C1C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1C1C1C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1C1C1C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1C1C1C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1C1C1C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1C1C1C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1C1C1C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1C1C1C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Rectangle 86"/>
          <p:cNvSpPr>
            <a:spLocks noChangeArrowheads="1"/>
          </p:cNvSpPr>
          <p:nvPr/>
        </p:nvSpPr>
        <p:spPr bwMode="gray">
          <a:xfrm>
            <a:off x="0" y="0"/>
            <a:ext cx="12192000" cy="9271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8229600" y="6477000"/>
            <a:ext cx="2743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4572000" y="6499226"/>
            <a:ext cx="2844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16CF45-A03B-4FDF-A3CD-0E6B261AD7B7}" type="slidenum">
              <a:rPr lang="en-US" altLang="vi-VN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vi-V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07" name="Rectangle 8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12800" y="6477001"/>
            <a:ext cx="2844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vi-V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219200"/>
            <a:ext cx="10464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Edit Master text styles</a:t>
            </a:r>
          </a:p>
          <a:p>
            <a:pPr lvl="1"/>
            <a:r>
              <a:rPr lang="en-US" altLang="vi-VN"/>
              <a:t>Second level</a:t>
            </a:r>
          </a:p>
          <a:p>
            <a:pPr lvl="2"/>
            <a:r>
              <a:rPr lang="en-US" altLang="vi-VN"/>
              <a:t>Third level</a:t>
            </a:r>
          </a:p>
          <a:p>
            <a:pPr lvl="3"/>
            <a:r>
              <a:rPr lang="en-US" altLang="vi-VN"/>
              <a:t>Fourth level</a:t>
            </a:r>
          </a:p>
          <a:p>
            <a:pPr lvl="4"/>
            <a:r>
              <a:rPr lang="en-US" altLang="vi-VN"/>
              <a:t>Fifth level</a:t>
            </a:r>
          </a:p>
        </p:txBody>
      </p:sp>
      <p:sp>
        <p:nvSpPr>
          <p:cNvPr id="1116" name="Text Box 92"/>
          <p:cNvSpPr txBox="1">
            <a:spLocks noChangeArrowheads="1"/>
          </p:cNvSpPr>
          <p:nvPr/>
        </p:nvSpPr>
        <p:spPr bwMode="auto">
          <a:xfrm>
            <a:off x="10769601" y="6384926"/>
            <a:ext cx="9380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vi-VN" sz="2000" b="1">
                <a:solidFill>
                  <a:srgbClr val="F23A00"/>
                </a:solidFill>
                <a:latin typeface="Arial" panose="020B0604020202020204" pitchFamily="34" charset="0"/>
              </a:rPr>
              <a:t>LOGO</a:t>
            </a:r>
          </a:p>
        </p:txBody>
      </p:sp>
      <p:sp>
        <p:nvSpPr>
          <p:cNvPr id="1117" name="Rectangle 93"/>
          <p:cNvSpPr>
            <a:spLocks noChangeArrowheads="1"/>
          </p:cNvSpPr>
          <p:nvPr/>
        </p:nvSpPr>
        <p:spPr bwMode="gray">
          <a:xfrm>
            <a:off x="0" y="914400"/>
            <a:ext cx="12192000" cy="762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304800" y="152400"/>
            <a:ext cx="8636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title style</a:t>
            </a:r>
          </a:p>
        </p:txBody>
      </p:sp>
      <p:pic>
        <p:nvPicPr>
          <p:cNvPr id="1118" name="Picture 94" descr="zz1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0"/>
            <a:ext cx="4064000" cy="87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03420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3200" kern="12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bg2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200" kern="1200">
          <a:solidFill>
            <a:schemeClr val="bg2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2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2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16" descr="138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vi-V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57" name="Freeform 9"/>
          <p:cNvSpPr>
            <a:spLocks/>
          </p:cNvSpPr>
          <p:nvPr/>
        </p:nvSpPr>
        <p:spPr bwMode="gray">
          <a:xfrm>
            <a:off x="1" y="360363"/>
            <a:ext cx="12198351" cy="900112"/>
          </a:xfrm>
          <a:custGeom>
            <a:avLst/>
            <a:gdLst>
              <a:gd name="T0" fmla="*/ 0 w 5763"/>
              <a:gd name="T1" fmla="*/ 368 h 567"/>
              <a:gd name="T2" fmla="*/ 440 w 5763"/>
              <a:gd name="T3" fmla="*/ 368 h 567"/>
              <a:gd name="T4" fmla="*/ 777 w 5763"/>
              <a:gd name="T5" fmla="*/ 0 h 567"/>
              <a:gd name="T6" fmla="*/ 2162 w 5763"/>
              <a:gd name="T7" fmla="*/ 0 h 567"/>
              <a:gd name="T8" fmla="*/ 2265 w 5763"/>
              <a:gd name="T9" fmla="*/ 116 h 567"/>
              <a:gd name="T10" fmla="*/ 5756 w 5763"/>
              <a:gd name="T11" fmla="*/ 112 h 567"/>
              <a:gd name="T12" fmla="*/ 5763 w 5763"/>
              <a:gd name="T13" fmla="*/ 567 h 567"/>
              <a:gd name="T14" fmla="*/ 6 w 5763"/>
              <a:gd name="T15" fmla="*/ 556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63" h="567">
                <a:moveTo>
                  <a:pt x="0" y="368"/>
                </a:moveTo>
                <a:lnTo>
                  <a:pt x="440" y="368"/>
                </a:lnTo>
                <a:lnTo>
                  <a:pt x="777" y="0"/>
                </a:lnTo>
                <a:lnTo>
                  <a:pt x="2162" y="0"/>
                </a:lnTo>
                <a:lnTo>
                  <a:pt x="2265" y="116"/>
                </a:lnTo>
                <a:lnTo>
                  <a:pt x="5756" y="112"/>
                </a:lnTo>
                <a:lnTo>
                  <a:pt x="5763" y="567"/>
                </a:lnTo>
                <a:lnTo>
                  <a:pt x="6" y="556"/>
                </a:lnTo>
              </a:path>
            </a:pathLst>
          </a:cu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7251" dir="4832261" algn="ctr" rotWithShape="0">
                    <a:srgbClr val="000066">
                      <a:alpha val="19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vi-V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58" name="Freeform 10" descr="01b_img(Global Digtal Desigm(imageState)"/>
          <p:cNvSpPr>
            <a:spLocks/>
          </p:cNvSpPr>
          <p:nvPr/>
        </p:nvSpPr>
        <p:spPr bwMode="gray">
          <a:xfrm>
            <a:off x="-12700" y="336550"/>
            <a:ext cx="12242800" cy="838200"/>
          </a:xfrm>
          <a:custGeom>
            <a:avLst/>
            <a:gdLst>
              <a:gd name="T0" fmla="*/ 449 w 5784"/>
              <a:gd name="T1" fmla="*/ 370 h 528"/>
              <a:gd name="T2" fmla="*/ 768 w 5784"/>
              <a:gd name="T3" fmla="*/ 1 h 528"/>
              <a:gd name="T4" fmla="*/ 2158 w 5784"/>
              <a:gd name="T5" fmla="*/ 0 h 528"/>
              <a:gd name="T6" fmla="*/ 2258 w 5784"/>
              <a:gd name="T7" fmla="*/ 115 h 528"/>
              <a:gd name="T8" fmla="*/ 5784 w 5784"/>
              <a:gd name="T9" fmla="*/ 115 h 528"/>
              <a:gd name="T10" fmla="*/ 5779 w 5784"/>
              <a:gd name="T11" fmla="*/ 528 h 528"/>
              <a:gd name="T12" fmla="*/ 0 w 5784"/>
              <a:gd name="T13" fmla="*/ 519 h 528"/>
              <a:gd name="T14" fmla="*/ 0 w 5784"/>
              <a:gd name="T15" fmla="*/ 371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84" h="528">
                <a:moveTo>
                  <a:pt x="449" y="370"/>
                </a:moveTo>
                <a:lnTo>
                  <a:pt x="768" y="1"/>
                </a:lnTo>
                <a:lnTo>
                  <a:pt x="2158" y="0"/>
                </a:lnTo>
                <a:lnTo>
                  <a:pt x="2258" y="115"/>
                </a:lnTo>
                <a:lnTo>
                  <a:pt x="5784" y="115"/>
                </a:lnTo>
                <a:lnTo>
                  <a:pt x="5779" y="528"/>
                </a:lnTo>
                <a:lnTo>
                  <a:pt x="0" y="519"/>
                </a:lnTo>
                <a:lnTo>
                  <a:pt x="0" y="371"/>
                </a:lnTo>
              </a:path>
            </a:pathLst>
          </a:cu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7251" dir="16767739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vi-V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43025"/>
            <a:ext cx="10972800" cy="513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Edit Master text styles</a:t>
            </a:r>
          </a:p>
          <a:p>
            <a:pPr lvl="1"/>
            <a:r>
              <a:rPr lang="en-US" altLang="vi-VN"/>
              <a:t>Second level</a:t>
            </a:r>
          </a:p>
          <a:p>
            <a:pPr lvl="2"/>
            <a:r>
              <a:rPr lang="en-US" altLang="vi-VN"/>
              <a:t>Third level</a:t>
            </a:r>
          </a:p>
          <a:p>
            <a:pPr lvl="3"/>
            <a:r>
              <a:rPr lang="en-US" altLang="vi-VN"/>
              <a:t>Fourth level</a:t>
            </a:r>
          </a:p>
          <a:p>
            <a:pPr lvl="4"/>
            <a:r>
              <a:rPr lang="en-US" altLang="vi-VN"/>
              <a:t>Fifth level</a:t>
            </a:r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940800" y="288926"/>
            <a:ext cx="28448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Verdana" panose="020B060403050404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vi-VN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721600" y="6537325"/>
            <a:ext cx="3860800" cy="23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Verdana" panose="020B060403050404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altLang="vi-VN">
              <a:solidFill>
                <a:srgbClr val="000000"/>
              </a:solidFill>
            </a:endParaRPr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524501" y="6537325"/>
            <a:ext cx="1587500" cy="23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Verdana" panose="020B0604030504040204" pitchFamily="34" charset="0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69B44DF6-BE4E-4D8B-90FA-C4FA0ABA1CF1}" type="slidenum">
              <a:rPr lang="en-US" altLang="vi-VN" smtClean="0">
                <a:solidFill>
                  <a:srgbClr val="000000"/>
                </a:solidFill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title"/>
          </p:nvPr>
        </p:nvSpPr>
        <p:spPr bwMode="white">
          <a:xfrm>
            <a:off x="812800" y="527050"/>
            <a:ext cx="104648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47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Picture 40" descr="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1" name="Group 27"/>
          <p:cNvGrpSpPr>
            <a:grpSpLocks/>
          </p:cNvGrpSpPr>
          <p:nvPr/>
        </p:nvGrpSpPr>
        <p:grpSpPr bwMode="auto">
          <a:xfrm>
            <a:off x="8923867" y="228600"/>
            <a:ext cx="3268133" cy="4038600"/>
            <a:chOff x="2964" y="0"/>
            <a:chExt cx="2796" cy="4608"/>
          </a:xfrm>
        </p:grpSpPr>
        <p:pic>
          <p:nvPicPr>
            <p:cNvPr id="1048" name="Picture 24" descr="11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4" y="0"/>
              <a:ext cx="2796" cy="4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9" name="Picture 25" descr="12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" y="672"/>
              <a:ext cx="2190" cy="2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8" name="Group 44"/>
          <p:cNvGrpSpPr>
            <a:grpSpLocks/>
          </p:cNvGrpSpPr>
          <p:nvPr/>
        </p:nvGrpSpPr>
        <p:grpSpPr bwMode="auto">
          <a:xfrm flipH="1">
            <a:off x="-25400" y="-57150"/>
            <a:ext cx="12242800" cy="1349375"/>
            <a:chOff x="-12" y="-36"/>
            <a:chExt cx="5784" cy="1035"/>
          </a:xfrm>
        </p:grpSpPr>
        <p:sp>
          <p:nvSpPr>
            <p:cNvPr id="1038" name="Freeform 14"/>
            <p:cNvSpPr>
              <a:spLocks/>
            </p:cNvSpPr>
            <p:nvPr/>
          </p:nvSpPr>
          <p:spPr bwMode="gray">
            <a:xfrm>
              <a:off x="-12" y="-4"/>
              <a:ext cx="5778" cy="1003"/>
            </a:xfrm>
            <a:custGeom>
              <a:avLst/>
              <a:gdLst>
                <a:gd name="T0" fmla="*/ 5778 w 5778"/>
                <a:gd name="T1" fmla="*/ 640 h 1215"/>
                <a:gd name="T2" fmla="*/ 2656 w 5778"/>
                <a:gd name="T3" fmla="*/ 668 h 1215"/>
                <a:gd name="T4" fmla="*/ 0 w 5778"/>
                <a:gd name="T5" fmla="*/ 726 h 1215"/>
                <a:gd name="T6" fmla="*/ 12 w 5778"/>
                <a:gd name="T7" fmla="*/ 6 h 1215"/>
                <a:gd name="T8" fmla="*/ 5778 w 5778"/>
                <a:gd name="T9" fmla="*/ 0 h 1215"/>
                <a:gd name="T10" fmla="*/ 5778 w 5778"/>
                <a:gd name="T11" fmla="*/ 640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78" h="1215">
                  <a:moveTo>
                    <a:pt x="5778" y="640"/>
                  </a:moveTo>
                  <a:cubicBezTo>
                    <a:pt x="4217" y="104"/>
                    <a:pt x="3024" y="562"/>
                    <a:pt x="2656" y="668"/>
                  </a:cubicBezTo>
                  <a:cubicBezTo>
                    <a:pt x="2288" y="774"/>
                    <a:pt x="1066" y="1215"/>
                    <a:pt x="0" y="726"/>
                  </a:cubicBezTo>
                  <a:cubicBezTo>
                    <a:pt x="0" y="726"/>
                    <a:pt x="12" y="292"/>
                    <a:pt x="12" y="6"/>
                  </a:cubicBezTo>
                  <a:cubicBezTo>
                    <a:pt x="2901" y="5"/>
                    <a:pt x="5778" y="0"/>
                    <a:pt x="5778" y="0"/>
                  </a:cubicBezTo>
                  <a:cubicBezTo>
                    <a:pt x="5778" y="227"/>
                    <a:pt x="5778" y="413"/>
                    <a:pt x="5778" y="640"/>
                  </a:cubicBezTo>
                  <a:close/>
                </a:path>
              </a:pathLst>
            </a:custGeom>
            <a:solidFill>
              <a:srgbClr val="000000">
                <a:alpha val="10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vi-VN" sz="1800" i="1">
                <a:solidFill>
                  <a:srgbClr val="000000"/>
                </a:solidFill>
              </a:endParaRPr>
            </a:p>
          </p:txBody>
        </p:sp>
        <p:sp>
          <p:nvSpPr>
            <p:cNvPr id="1039" name="Freeform 15"/>
            <p:cNvSpPr>
              <a:spLocks/>
            </p:cNvSpPr>
            <p:nvPr/>
          </p:nvSpPr>
          <p:spPr bwMode="gray">
            <a:xfrm flipH="1">
              <a:off x="-3" y="-36"/>
              <a:ext cx="5775" cy="971"/>
            </a:xfrm>
            <a:custGeom>
              <a:avLst/>
              <a:gdLst>
                <a:gd name="T0" fmla="*/ 0 w 5783"/>
                <a:gd name="T1" fmla="*/ 496 h 1176"/>
                <a:gd name="T2" fmla="*/ 3148 w 5783"/>
                <a:gd name="T3" fmla="*/ 662 h 1176"/>
                <a:gd name="T4" fmla="*/ 5783 w 5783"/>
                <a:gd name="T5" fmla="*/ 614 h 1176"/>
                <a:gd name="T6" fmla="*/ 5783 w 5783"/>
                <a:gd name="T7" fmla="*/ 42 h 1176"/>
                <a:gd name="T8" fmla="*/ 0 w 5783"/>
                <a:gd name="T9" fmla="*/ 42 h 1176"/>
                <a:gd name="T10" fmla="*/ 0 w 5783"/>
                <a:gd name="T11" fmla="*/ 496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83" h="1176">
                  <a:moveTo>
                    <a:pt x="0" y="496"/>
                  </a:moveTo>
                  <a:cubicBezTo>
                    <a:pt x="1405" y="0"/>
                    <a:pt x="2961" y="600"/>
                    <a:pt x="3148" y="662"/>
                  </a:cubicBezTo>
                  <a:cubicBezTo>
                    <a:pt x="3335" y="724"/>
                    <a:pt x="4732" y="1176"/>
                    <a:pt x="5783" y="614"/>
                  </a:cubicBezTo>
                  <a:cubicBezTo>
                    <a:pt x="5783" y="614"/>
                    <a:pt x="5783" y="328"/>
                    <a:pt x="5783" y="42"/>
                  </a:cubicBezTo>
                  <a:cubicBezTo>
                    <a:pt x="2891" y="42"/>
                    <a:pt x="0" y="42"/>
                    <a:pt x="0" y="42"/>
                  </a:cubicBezTo>
                  <a:cubicBezTo>
                    <a:pt x="0" y="269"/>
                    <a:pt x="0" y="269"/>
                    <a:pt x="0" y="4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vi-VN" sz="1800" i="1">
                <a:solidFill>
                  <a:srgbClr val="000000"/>
                </a:solidFill>
              </a:endParaRPr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hidden">
            <a:xfrm flipH="1">
              <a:off x="-3" y="163"/>
              <a:ext cx="4185" cy="772"/>
            </a:xfrm>
            <a:custGeom>
              <a:avLst/>
              <a:gdLst>
                <a:gd name="T0" fmla="*/ 669 w 4173"/>
                <a:gd name="T1" fmla="*/ 179 h 936"/>
                <a:gd name="T2" fmla="*/ 1538 w 4173"/>
                <a:gd name="T3" fmla="*/ 422 h 936"/>
                <a:gd name="T4" fmla="*/ 4173 w 4173"/>
                <a:gd name="T5" fmla="*/ 374 h 936"/>
                <a:gd name="T6" fmla="*/ 4173 w 4173"/>
                <a:gd name="T7" fmla="*/ 306 h 936"/>
                <a:gd name="T8" fmla="*/ 2845 w 4173"/>
                <a:gd name="T9" fmla="*/ 589 h 936"/>
                <a:gd name="T10" fmla="*/ 1165 w 4173"/>
                <a:gd name="T11" fmla="*/ 85 h 936"/>
                <a:gd name="T12" fmla="*/ 0 w 4173"/>
                <a:gd name="T13" fmla="*/ 77 h 936"/>
                <a:gd name="T14" fmla="*/ 669 w 4173"/>
                <a:gd name="T15" fmla="*/ 179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73" h="936">
                  <a:moveTo>
                    <a:pt x="669" y="179"/>
                  </a:moveTo>
                  <a:cubicBezTo>
                    <a:pt x="1122" y="287"/>
                    <a:pt x="1351" y="360"/>
                    <a:pt x="1538" y="422"/>
                  </a:cubicBezTo>
                  <a:cubicBezTo>
                    <a:pt x="1725" y="484"/>
                    <a:pt x="3122" y="936"/>
                    <a:pt x="4173" y="374"/>
                  </a:cubicBezTo>
                  <a:cubicBezTo>
                    <a:pt x="4173" y="374"/>
                    <a:pt x="4173" y="387"/>
                    <a:pt x="4173" y="306"/>
                  </a:cubicBezTo>
                  <a:cubicBezTo>
                    <a:pt x="3957" y="435"/>
                    <a:pt x="3346" y="626"/>
                    <a:pt x="2845" y="589"/>
                  </a:cubicBezTo>
                  <a:cubicBezTo>
                    <a:pt x="2344" y="552"/>
                    <a:pt x="1639" y="170"/>
                    <a:pt x="1165" y="85"/>
                  </a:cubicBezTo>
                  <a:cubicBezTo>
                    <a:pt x="691" y="0"/>
                    <a:pt x="261" y="21"/>
                    <a:pt x="0" y="77"/>
                  </a:cubicBezTo>
                  <a:cubicBezTo>
                    <a:pt x="2" y="84"/>
                    <a:pt x="261" y="92"/>
                    <a:pt x="669" y="179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2">
                    <a:gamma/>
                    <a:shade val="46275"/>
                    <a:invGamma/>
                    <a:alpha val="0"/>
                  </a:schemeClr>
                </a:gs>
                <a:gs pos="100000">
                  <a:schemeClr val="tx2">
                    <a:alpha val="5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vi-VN" sz="1800" i="1">
                <a:solidFill>
                  <a:srgbClr val="000000"/>
                </a:solidFill>
              </a:endParaRPr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hidden">
            <a:xfrm flipH="1">
              <a:off x="-2" y="-2"/>
              <a:ext cx="2433" cy="904"/>
            </a:xfrm>
            <a:custGeom>
              <a:avLst/>
              <a:gdLst>
                <a:gd name="T0" fmla="*/ 2426 w 2426"/>
                <a:gd name="T1" fmla="*/ 1 h 1095"/>
                <a:gd name="T2" fmla="*/ 2426 w 2426"/>
                <a:gd name="T3" fmla="*/ 464 h 1095"/>
                <a:gd name="T4" fmla="*/ 0 w 2426"/>
                <a:gd name="T5" fmla="*/ 0 h 1095"/>
                <a:gd name="T6" fmla="*/ 2426 w 2426"/>
                <a:gd name="T7" fmla="*/ 1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26" h="1095">
                  <a:moveTo>
                    <a:pt x="2426" y="1"/>
                  </a:moveTo>
                  <a:cubicBezTo>
                    <a:pt x="2426" y="232"/>
                    <a:pt x="2426" y="464"/>
                    <a:pt x="2426" y="464"/>
                  </a:cubicBezTo>
                  <a:cubicBezTo>
                    <a:pt x="1216" y="1095"/>
                    <a:pt x="584" y="162"/>
                    <a:pt x="0" y="0"/>
                  </a:cubicBezTo>
                  <a:cubicBezTo>
                    <a:pt x="0" y="0"/>
                    <a:pt x="1213" y="0"/>
                    <a:pt x="2426" y="1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2">
                    <a:gamma/>
                    <a:shade val="46275"/>
                    <a:invGamma/>
                    <a:alpha val="0"/>
                  </a:schemeClr>
                </a:gs>
                <a:gs pos="100000">
                  <a:schemeClr val="tx2">
                    <a:alpha val="70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vi-VN" sz="1800" i="1">
                <a:solidFill>
                  <a:srgbClr val="000000"/>
                </a:solidFill>
              </a:endParaRPr>
            </a:p>
          </p:txBody>
        </p:sp>
      </p:grp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90FE10B-71D5-4F52-8566-065D762423FD}" type="slidenum">
              <a:rPr lang="en-US" altLang="vi-V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1065" name="Text Box 41"/>
          <p:cNvSpPr txBox="1">
            <a:spLocks noChangeArrowheads="1"/>
          </p:cNvSpPr>
          <p:nvPr/>
        </p:nvSpPr>
        <p:spPr bwMode="auto">
          <a:xfrm>
            <a:off x="10437285" y="6335714"/>
            <a:ext cx="12073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vi-VN" sz="2000">
                <a:solidFill>
                  <a:srgbClr val="163D0F"/>
                </a:solidFill>
                <a:latin typeface="Arial Black" panose="020B0A04020102020204" pitchFamily="34" charset="0"/>
              </a:rPr>
              <a:t>L/O/G/O</a:t>
            </a:r>
          </a:p>
        </p:txBody>
      </p:sp>
      <p:sp>
        <p:nvSpPr>
          <p:cNvPr id="1066" name="Rectangle 42"/>
          <p:cNvSpPr>
            <a:spLocks noChangeArrowheads="1"/>
          </p:cNvSpPr>
          <p:nvPr/>
        </p:nvSpPr>
        <p:spPr bwMode="auto">
          <a:xfrm>
            <a:off x="44451" y="-4763"/>
            <a:ext cx="175015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vi-VN" sz="1200" i="1">
                <a:solidFill>
                  <a:srgbClr val="FFFFFF"/>
                </a:solidFill>
              </a:rPr>
              <a:t>www.themegallery.com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Edit Master text styles</a:t>
            </a:r>
          </a:p>
          <a:p>
            <a:pPr lvl="1"/>
            <a:r>
              <a:rPr lang="en-US" altLang="vi-VN"/>
              <a:t>Second level</a:t>
            </a:r>
          </a:p>
          <a:p>
            <a:pPr lvl="2"/>
            <a:r>
              <a:rPr lang="en-US" altLang="vi-VN"/>
              <a:t>Third level</a:t>
            </a:r>
          </a:p>
          <a:p>
            <a:pPr lvl="3"/>
            <a:r>
              <a:rPr lang="en-US" altLang="vi-VN"/>
              <a:t>Fourth level</a:t>
            </a:r>
          </a:p>
          <a:p>
            <a:pPr lvl="4"/>
            <a:r>
              <a:rPr lang="en-US" altLang="vi-VN"/>
              <a:t>Fifth level</a:t>
            </a:r>
          </a:p>
        </p:txBody>
      </p:sp>
      <p:pic>
        <p:nvPicPr>
          <p:cNvPr id="1042" name="Picture 18" descr="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99962" flipH="1">
            <a:off x="14818" y="466725"/>
            <a:ext cx="1102783" cy="66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56734" y="304800"/>
            <a:ext cx="10655300" cy="9906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FFFFFF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title style</a:t>
            </a:r>
          </a:p>
        </p:txBody>
      </p:sp>
      <p:pic>
        <p:nvPicPr>
          <p:cNvPr id="1069" name="Picture 45" descr="8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184" y="877889"/>
            <a:ext cx="2334683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13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085" y="120650"/>
            <a:ext cx="2357967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47" descr="14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2" y="117475"/>
            <a:ext cx="1492249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15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5642" flipH="1">
            <a:off x="9156700" y="-28575"/>
            <a:ext cx="2491317" cy="93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24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Picture 31" descr="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812800" y="198438"/>
            <a:ext cx="8839200" cy="94456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295401"/>
            <a:ext cx="10972800" cy="491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Edit Master text styles</a:t>
            </a:r>
          </a:p>
          <a:p>
            <a:pPr lvl="1"/>
            <a:r>
              <a:rPr lang="en-US" altLang="vi-VN"/>
              <a:t>Second level</a:t>
            </a:r>
          </a:p>
          <a:p>
            <a:pPr lvl="2"/>
            <a:r>
              <a:rPr lang="en-US" altLang="vi-VN"/>
              <a:t>Third level</a:t>
            </a:r>
          </a:p>
          <a:p>
            <a:pPr lvl="3"/>
            <a:r>
              <a:rPr lang="en-US" altLang="vi-VN"/>
              <a:t>Fourth level</a:t>
            </a:r>
          </a:p>
          <a:p>
            <a:pPr lvl="4"/>
            <a:r>
              <a:rPr lang="en-US" altLang="vi-V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609600" y="6357939"/>
            <a:ext cx="28448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4165600" y="6357939"/>
            <a:ext cx="38608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737600" y="6357939"/>
            <a:ext cx="28448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A899F7-B786-4869-8E5E-F0F8A7EBECC4}" type="slidenum">
              <a:rPr lang="en-US" altLang="vi-V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1036" name="AutoShape 12"/>
          <p:cNvSpPr>
            <a:spLocks noChangeArrowheads="1"/>
          </p:cNvSpPr>
          <p:nvPr/>
        </p:nvSpPr>
        <p:spPr bwMode="gray">
          <a:xfrm rot="10800000">
            <a:off x="264585" y="471489"/>
            <a:ext cx="486833" cy="396875"/>
          </a:xfrm>
          <a:prstGeom prst="leftArrow">
            <a:avLst>
              <a:gd name="adj1" fmla="val 46630"/>
              <a:gd name="adj2" fmla="val 45833"/>
            </a:avLst>
          </a:prstGeom>
          <a:solidFill>
            <a:schemeClr val="tx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sz="1800">
              <a:solidFill>
                <a:srgbClr val="000000"/>
              </a:solidFill>
            </a:endParaRP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gray">
          <a:xfrm>
            <a:off x="0" y="6772276"/>
            <a:ext cx="12192000" cy="8572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88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B96D1-CCD0-4FA0-933F-A026241EE92A}" type="datetimeFigureOut">
              <a:rPr lang="vi-VN" smtClean="0"/>
              <a:t>06/06/2016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9232E-F578-4F42-9D24-93EAAE0A589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1348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shpere1.png"/>
          <p:cNvPicPr>
            <a:picLocks noChangeAspect="1"/>
          </p:cNvPicPr>
          <p:nvPr/>
        </p:nvPicPr>
        <p:blipFill>
          <a:blip r:embed="rId13" cstate="print"/>
          <a:srcRect t="10083" r="45979" b="-2276"/>
          <a:stretch>
            <a:fillRect/>
          </a:stretch>
        </p:blipFill>
        <p:spPr>
          <a:xfrm>
            <a:off x="7018965" y="1"/>
            <a:ext cx="5167952" cy="612014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CA99F-C5C7-4D7B-91EA-16B788B62584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6/6/2016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50C42-A610-4C2F-B26C-A58EA252EE7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 bwMode="gray">
          <a:xfrm>
            <a:off x="9322128" y="-253534"/>
            <a:ext cx="3083569" cy="2131598"/>
            <a:chOff x="496642" y="4161200"/>
            <a:chExt cx="2593293" cy="2390243"/>
          </a:xfrm>
        </p:grpSpPr>
        <p:grpSp>
          <p:nvGrpSpPr>
            <p:cNvPr id="8" name="Group 166"/>
            <p:cNvGrpSpPr/>
            <p:nvPr/>
          </p:nvGrpSpPr>
          <p:grpSpPr bwMode="gray">
            <a:xfrm>
              <a:off x="556180" y="4436948"/>
              <a:ext cx="2362579" cy="1997632"/>
              <a:chOff x="1946547" y="3515259"/>
              <a:chExt cx="2930838" cy="2478114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grpSp>
            <p:nvGrpSpPr>
              <p:cNvPr id="47" name="Group 36"/>
              <p:cNvGrpSpPr/>
              <p:nvPr/>
            </p:nvGrpSpPr>
            <p:grpSpPr bwMode="gray">
              <a:xfrm>
                <a:off x="1946547" y="3515259"/>
                <a:ext cx="2930838" cy="2433332"/>
                <a:chOff x="1946547" y="3515259"/>
                <a:chExt cx="2930838" cy="2433332"/>
              </a:xfrm>
            </p:grpSpPr>
            <p:sp>
              <p:nvSpPr>
                <p:cNvPr id="92" name="Freeform 91"/>
                <p:cNvSpPr/>
                <p:nvPr/>
              </p:nvSpPr>
              <p:spPr bwMode="gray">
                <a:xfrm>
                  <a:off x="2693832" y="3515259"/>
                  <a:ext cx="18838" cy="59787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790796 w 790796"/>
                    <a:gd name="connsiteY0" fmla="*/ 2904994 h 2904993"/>
                    <a:gd name="connsiteX1" fmla="*/ 771958 w 790796"/>
                    <a:gd name="connsiteY1" fmla="*/ 1617386 h 2904993"/>
                    <a:gd name="connsiteX2" fmla="*/ 761967 w 790796"/>
                    <a:gd name="connsiteY2" fmla="*/ 1 h 2904993"/>
                    <a:gd name="connsiteX3" fmla="*/ 0 w 790796"/>
                    <a:gd name="connsiteY3" fmla="*/ 1439850 h 2904993"/>
                    <a:gd name="connsiteX4" fmla="*/ 790796 w 790796"/>
                    <a:gd name="connsiteY4" fmla="*/ 2904994 h 2904993"/>
                    <a:gd name="connsiteX0" fmla="*/ 761967 w 889164"/>
                    <a:gd name="connsiteY0" fmla="*/ 1 h 2904993"/>
                    <a:gd name="connsiteX1" fmla="*/ 0 w 889164"/>
                    <a:gd name="connsiteY1" fmla="*/ 1439850 h 2904993"/>
                    <a:gd name="connsiteX2" fmla="*/ 790796 w 889164"/>
                    <a:gd name="connsiteY2" fmla="*/ 2904994 h 2904993"/>
                    <a:gd name="connsiteX3" fmla="*/ 771958 w 889164"/>
                    <a:gd name="connsiteY3" fmla="*/ 1617386 h 2904993"/>
                    <a:gd name="connsiteX4" fmla="*/ 889164 w 889164"/>
                    <a:gd name="connsiteY4" fmla="*/ 273936 h 2904993"/>
                    <a:gd name="connsiteX0" fmla="*/ 761967 w 790796"/>
                    <a:gd name="connsiteY0" fmla="*/ 1 h 2904993"/>
                    <a:gd name="connsiteX1" fmla="*/ 0 w 790796"/>
                    <a:gd name="connsiteY1" fmla="*/ 1439850 h 2904993"/>
                    <a:gd name="connsiteX2" fmla="*/ 790796 w 790796"/>
                    <a:gd name="connsiteY2" fmla="*/ 2904994 h 2904993"/>
                    <a:gd name="connsiteX3" fmla="*/ 771958 w 790796"/>
                    <a:gd name="connsiteY3" fmla="*/ 1617386 h 2904993"/>
                    <a:gd name="connsiteX0" fmla="*/ 0 w 790796"/>
                    <a:gd name="connsiteY0" fmla="*/ 0 h 1465143"/>
                    <a:gd name="connsiteX1" fmla="*/ 790796 w 790796"/>
                    <a:gd name="connsiteY1" fmla="*/ 1465144 h 1465143"/>
                    <a:gd name="connsiteX2" fmla="*/ 771958 w 790796"/>
                    <a:gd name="connsiteY2" fmla="*/ 177536 h 1465143"/>
                    <a:gd name="connsiteX0" fmla="*/ 0 w 686623"/>
                    <a:gd name="connsiteY0" fmla="*/ 11414 h 1287606"/>
                    <a:gd name="connsiteX1" fmla="*/ 686623 w 686623"/>
                    <a:gd name="connsiteY1" fmla="*/ 1287607 h 1287606"/>
                    <a:gd name="connsiteX2" fmla="*/ 667785 w 686623"/>
                    <a:gd name="connsiteY2" fmla="*/ -1 h 1287606"/>
                    <a:gd name="connsiteX0" fmla="*/ 18838 w 18838"/>
                    <a:gd name="connsiteY0" fmla="*/ 1287607 h 1287606"/>
                    <a:gd name="connsiteX1" fmla="*/ 0 w 18838"/>
                    <a:gd name="connsiteY1" fmla="*/ -1 h 1287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838" h="1287606">
                      <a:moveTo>
                        <a:pt x="18838" y="1287607"/>
                      </a:moveTo>
                      <a:lnTo>
                        <a:pt x="0" y="-1"/>
                      </a:lnTo>
                    </a:path>
                  </a:pathLst>
                </a:custGeom>
                <a:noFill/>
                <a:ln w="15875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6" name="Freeform 95"/>
                <p:cNvSpPr/>
                <p:nvPr/>
              </p:nvSpPr>
              <p:spPr bwMode="gray">
                <a:xfrm>
                  <a:off x="4532894" y="3520560"/>
                  <a:ext cx="339193" cy="50879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672463 w 1226957"/>
                    <a:gd name="connsiteY2" fmla="*/ 276662 h 2141073"/>
                    <a:gd name="connsiteX3" fmla="*/ 1226957 w 1226957"/>
                    <a:gd name="connsiteY3" fmla="*/ 2099754 h 2141073"/>
                    <a:gd name="connsiteX4" fmla="*/ 0 w 1226957"/>
                    <a:gd name="connsiteY4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672463 w 1226957"/>
                    <a:gd name="connsiteY2" fmla="*/ 276662 h 2141073"/>
                    <a:gd name="connsiteX3" fmla="*/ 1011656 w 1226957"/>
                    <a:gd name="connsiteY3" fmla="*/ 1372403 h 2141073"/>
                    <a:gd name="connsiteX4" fmla="*/ 1226957 w 1226957"/>
                    <a:gd name="connsiteY4" fmla="*/ 2099754 h 2141073"/>
                    <a:gd name="connsiteX5" fmla="*/ 0 w 1226957"/>
                    <a:gd name="connsiteY5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672463 w 1226957"/>
                    <a:gd name="connsiteY2" fmla="*/ 276662 h 2141073"/>
                    <a:gd name="connsiteX3" fmla="*/ 1011656 w 1226957"/>
                    <a:gd name="connsiteY3" fmla="*/ 1372403 h 2141073"/>
                    <a:gd name="connsiteX4" fmla="*/ 1226957 w 1226957"/>
                    <a:gd name="connsiteY4" fmla="*/ 2099754 h 2141073"/>
                    <a:gd name="connsiteX5" fmla="*/ 1006356 w 1226957"/>
                    <a:gd name="connsiteY5" fmla="*/ 2102898 h 2141073"/>
                    <a:gd name="connsiteX6" fmla="*/ 0 w 1226957"/>
                    <a:gd name="connsiteY6" fmla="*/ 2141073 h 2141073"/>
                    <a:gd name="connsiteX0" fmla="*/ 0 w 1011656"/>
                    <a:gd name="connsiteY0" fmla="*/ 2141073 h 2141073"/>
                    <a:gd name="connsiteX1" fmla="*/ 592405 w 1011656"/>
                    <a:gd name="connsiteY1" fmla="*/ 0 h 2141073"/>
                    <a:gd name="connsiteX2" fmla="*/ 672463 w 1011656"/>
                    <a:gd name="connsiteY2" fmla="*/ 276662 h 2141073"/>
                    <a:gd name="connsiteX3" fmla="*/ 1011656 w 1011656"/>
                    <a:gd name="connsiteY3" fmla="*/ 1372403 h 2141073"/>
                    <a:gd name="connsiteX4" fmla="*/ 1006356 w 1011656"/>
                    <a:gd name="connsiteY4" fmla="*/ 2102898 h 2141073"/>
                    <a:gd name="connsiteX5" fmla="*/ 0 w 1011656"/>
                    <a:gd name="connsiteY5" fmla="*/ 2141073 h 2141073"/>
                    <a:gd name="connsiteX0" fmla="*/ 592405 w 1011656"/>
                    <a:gd name="connsiteY0" fmla="*/ 0 h 2141073"/>
                    <a:gd name="connsiteX1" fmla="*/ 672463 w 1011656"/>
                    <a:gd name="connsiteY1" fmla="*/ 276662 h 2141073"/>
                    <a:gd name="connsiteX2" fmla="*/ 1011656 w 1011656"/>
                    <a:gd name="connsiteY2" fmla="*/ 1372403 h 2141073"/>
                    <a:gd name="connsiteX3" fmla="*/ 1006356 w 1011656"/>
                    <a:gd name="connsiteY3" fmla="*/ 2102898 h 2141073"/>
                    <a:gd name="connsiteX4" fmla="*/ 0 w 1011656"/>
                    <a:gd name="connsiteY4" fmla="*/ 2141073 h 2141073"/>
                    <a:gd name="connsiteX5" fmla="*/ 719602 w 1011656"/>
                    <a:gd name="connsiteY5" fmla="*/ 273935 h 2141073"/>
                    <a:gd name="connsiteX0" fmla="*/ 592405 w 1011656"/>
                    <a:gd name="connsiteY0" fmla="*/ 0 h 2141073"/>
                    <a:gd name="connsiteX1" fmla="*/ 672463 w 1011656"/>
                    <a:gd name="connsiteY1" fmla="*/ 276662 h 2141073"/>
                    <a:gd name="connsiteX2" fmla="*/ 1011656 w 1011656"/>
                    <a:gd name="connsiteY2" fmla="*/ 1372403 h 2141073"/>
                    <a:gd name="connsiteX3" fmla="*/ 1006356 w 1011656"/>
                    <a:gd name="connsiteY3" fmla="*/ 2102898 h 2141073"/>
                    <a:gd name="connsiteX4" fmla="*/ 0 w 1011656"/>
                    <a:gd name="connsiteY4" fmla="*/ 2141073 h 2141073"/>
                    <a:gd name="connsiteX0" fmla="*/ 672463 w 1011656"/>
                    <a:gd name="connsiteY0" fmla="*/ 0 h 1864411"/>
                    <a:gd name="connsiteX1" fmla="*/ 1011656 w 1011656"/>
                    <a:gd name="connsiteY1" fmla="*/ 1095741 h 1864411"/>
                    <a:gd name="connsiteX2" fmla="*/ 1006356 w 1011656"/>
                    <a:gd name="connsiteY2" fmla="*/ 1826236 h 1864411"/>
                    <a:gd name="connsiteX3" fmla="*/ 0 w 1011656"/>
                    <a:gd name="connsiteY3" fmla="*/ 1864411 h 1864411"/>
                    <a:gd name="connsiteX0" fmla="*/ 672463 w 1174965"/>
                    <a:gd name="connsiteY0" fmla="*/ 0 h 1864411"/>
                    <a:gd name="connsiteX1" fmla="*/ 1011656 w 1174965"/>
                    <a:gd name="connsiteY1" fmla="*/ 1095741 h 1864411"/>
                    <a:gd name="connsiteX2" fmla="*/ 1011656 w 1174965"/>
                    <a:gd name="connsiteY2" fmla="*/ 1403919 h 1864411"/>
                    <a:gd name="connsiteX3" fmla="*/ 1006356 w 1174965"/>
                    <a:gd name="connsiteY3" fmla="*/ 1826236 h 1864411"/>
                    <a:gd name="connsiteX4" fmla="*/ 0 w 1174965"/>
                    <a:gd name="connsiteY4" fmla="*/ 1864411 h 1864411"/>
                    <a:gd name="connsiteX0" fmla="*/ 672463 w 1174965"/>
                    <a:gd name="connsiteY0" fmla="*/ 0 h 1864411"/>
                    <a:gd name="connsiteX1" fmla="*/ 1011656 w 1174965"/>
                    <a:gd name="connsiteY1" fmla="*/ 1095741 h 1864411"/>
                    <a:gd name="connsiteX2" fmla="*/ 1006356 w 1174965"/>
                    <a:gd name="connsiteY2" fmla="*/ 1826236 h 1864411"/>
                    <a:gd name="connsiteX3" fmla="*/ 0 w 1174965"/>
                    <a:gd name="connsiteY3" fmla="*/ 1864411 h 1864411"/>
                    <a:gd name="connsiteX0" fmla="*/ 0 w 502502"/>
                    <a:gd name="connsiteY0" fmla="*/ 0 h 1826236"/>
                    <a:gd name="connsiteX1" fmla="*/ 339193 w 502502"/>
                    <a:gd name="connsiteY1" fmla="*/ 1095741 h 1826236"/>
                    <a:gd name="connsiteX2" fmla="*/ 333893 w 502502"/>
                    <a:gd name="connsiteY2" fmla="*/ 1826236 h 1826236"/>
                    <a:gd name="connsiteX0" fmla="*/ 0 w 339193"/>
                    <a:gd name="connsiteY0" fmla="*/ 0 h 1095742"/>
                    <a:gd name="connsiteX1" fmla="*/ 339193 w 339193"/>
                    <a:gd name="connsiteY1" fmla="*/ 1095741 h 1095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193" h="1095742">
                      <a:moveTo>
                        <a:pt x="0" y="0"/>
                      </a:moveTo>
                      <a:lnTo>
                        <a:pt x="339193" y="1095741"/>
                      </a:lnTo>
                    </a:path>
                  </a:pathLst>
                </a:custGeom>
                <a:noFill/>
                <a:ln w="15875">
                  <a:gradFill flip="none" rotWithShape="1">
                    <a:gsLst>
                      <a:gs pos="0">
                        <a:schemeClr val="accent1"/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7" name="Freeform 96"/>
                <p:cNvSpPr/>
                <p:nvPr/>
              </p:nvSpPr>
              <p:spPr bwMode="gray">
                <a:xfrm>
                  <a:off x="3457016" y="3522182"/>
                  <a:ext cx="921623" cy="86361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513213 w 1047944"/>
                    <a:gd name="connsiteY2" fmla="*/ 7921 h 2145251"/>
                    <a:gd name="connsiteX3" fmla="*/ 0 w 1047944"/>
                    <a:gd name="connsiteY3" fmla="*/ 36418 h 2145251"/>
                    <a:gd name="connsiteX4" fmla="*/ 462189 w 1047944"/>
                    <a:gd name="connsiteY4" fmla="*/ 2145251 h 2145251"/>
                    <a:gd name="connsiteX0" fmla="*/ 513213 w 1047944"/>
                    <a:gd name="connsiteY0" fmla="*/ 7921 h 2145251"/>
                    <a:gd name="connsiteX1" fmla="*/ 0 w 1047944"/>
                    <a:gd name="connsiteY1" fmla="*/ 36418 h 2145251"/>
                    <a:gd name="connsiteX2" fmla="*/ 462189 w 1047944"/>
                    <a:gd name="connsiteY2" fmla="*/ 2145251 h 2145251"/>
                    <a:gd name="connsiteX3" fmla="*/ 1047944 w 1047944"/>
                    <a:gd name="connsiteY3" fmla="*/ 0 h 2145251"/>
                    <a:gd name="connsiteX4" fmla="*/ 640410 w 1047944"/>
                    <a:gd name="connsiteY4" fmla="*/ 281856 h 2145251"/>
                    <a:gd name="connsiteX0" fmla="*/ 513213 w 1047944"/>
                    <a:gd name="connsiteY0" fmla="*/ 7921 h 2145251"/>
                    <a:gd name="connsiteX1" fmla="*/ 0 w 1047944"/>
                    <a:gd name="connsiteY1" fmla="*/ 36418 h 2145251"/>
                    <a:gd name="connsiteX2" fmla="*/ 462189 w 1047944"/>
                    <a:gd name="connsiteY2" fmla="*/ 2145251 h 2145251"/>
                    <a:gd name="connsiteX3" fmla="*/ 1047944 w 1047944"/>
                    <a:gd name="connsiteY3" fmla="*/ 0 h 2145251"/>
                    <a:gd name="connsiteX0" fmla="*/ 0 w 1047944"/>
                    <a:gd name="connsiteY0" fmla="*/ 36418 h 2145251"/>
                    <a:gd name="connsiteX1" fmla="*/ 462189 w 1047944"/>
                    <a:gd name="connsiteY1" fmla="*/ 2145251 h 2145251"/>
                    <a:gd name="connsiteX2" fmla="*/ 1047944 w 1047944"/>
                    <a:gd name="connsiteY2" fmla="*/ 0 h 2145251"/>
                    <a:gd name="connsiteX0" fmla="*/ 0 w 995821"/>
                    <a:gd name="connsiteY0" fmla="*/ 301664 h 2145251"/>
                    <a:gd name="connsiteX1" fmla="*/ 410066 w 995821"/>
                    <a:gd name="connsiteY1" fmla="*/ 2145251 h 2145251"/>
                    <a:gd name="connsiteX2" fmla="*/ 995821 w 995821"/>
                    <a:gd name="connsiteY2" fmla="*/ 0 h 2145251"/>
                    <a:gd name="connsiteX0" fmla="*/ 0 w 911023"/>
                    <a:gd name="connsiteY0" fmla="*/ 0 h 1843587"/>
                    <a:gd name="connsiteX1" fmla="*/ 410066 w 911023"/>
                    <a:gd name="connsiteY1" fmla="*/ 1843587 h 1843587"/>
                    <a:gd name="connsiteX2" fmla="*/ 911023 w 911023"/>
                    <a:gd name="connsiteY2" fmla="*/ 6513 h 1843587"/>
                    <a:gd name="connsiteX0" fmla="*/ 0 w 921623"/>
                    <a:gd name="connsiteY0" fmla="*/ 16315 h 1859902"/>
                    <a:gd name="connsiteX1" fmla="*/ 410066 w 921623"/>
                    <a:gd name="connsiteY1" fmla="*/ 1859902 h 1859902"/>
                    <a:gd name="connsiteX2" fmla="*/ 921623 w 921623"/>
                    <a:gd name="connsiteY2" fmla="*/ 0 h 185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21623" h="1859902">
                      <a:moveTo>
                        <a:pt x="0" y="16315"/>
                      </a:moveTo>
                      <a:lnTo>
                        <a:pt x="410066" y="1859902"/>
                      </a:lnTo>
                      <a:lnTo>
                        <a:pt x="921623" y="0"/>
                      </a:lnTo>
                    </a:path>
                  </a:pathLst>
                </a:custGeom>
                <a:noFill/>
                <a:ln w="15875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81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8" name="Freeform 97"/>
                <p:cNvSpPr/>
                <p:nvPr/>
              </p:nvSpPr>
              <p:spPr bwMode="gray">
                <a:xfrm>
                  <a:off x="3858213" y="4368543"/>
                  <a:ext cx="1003272" cy="73879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226957 w 1354154"/>
                    <a:gd name="connsiteY0" fmla="*/ 0 h 1588095"/>
                    <a:gd name="connsiteX1" fmla="*/ 0 w 1354154"/>
                    <a:gd name="connsiteY1" fmla="*/ 41319 h 1588095"/>
                    <a:gd name="connsiteX2" fmla="*/ 485461 w 1354154"/>
                    <a:gd name="connsiteY2" fmla="*/ 1588095 h 1588095"/>
                    <a:gd name="connsiteX3" fmla="*/ 1354154 w 1354154"/>
                    <a:gd name="connsiteY3" fmla="*/ 273936 h 1588095"/>
                    <a:gd name="connsiteX0" fmla="*/ 1226957 w 1411364"/>
                    <a:gd name="connsiteY0" fmla="*/ 0 h 1588095"/>
                    <a:gd name="connsiteX1" fmla="*/ 0 w 1411364"/>
                    <a:gd name="connsiteY1" fmla="*/ 41319 h 1588095"/>
                    <a:gd name="connsiteX2" fmla="*/ 485461 w 1411364"/>
                    <a:gd name="connsiteY2" fmla="*/ 1588095 h 1588095"/>
                    <a:gd name="connsiteX3" fmla="*/ 1411364 w 1411364"/>
                    <a:gd name="connsiteY3" fmla="*/ 1153636 h 1588095"/>
                    <a:gd name="connsiteX0" fmla="*/ 1226957 w 1411364"/>
                    <a:gd name="connsiteY0" fmla="*/ 0 h 1588095"/>
                    <a:gd name="connsiteX1" fmla="*/ 0 w 1411364"/>
                    <a:gd name="connsiteY1" fmla="*/ 41319 h 1588095"/>
                    <a:gd name="connsiteX2" fmla="*/ 485461 w 1411364"/>
                    <a:gd name="connsiteY2" fmla="*/ 1588095 h 1588095"/>
                    <a:gd name="connsiteX3" fmla="*/ 1411364 w 1411364"/>
                    <a:gd name="connsiteY3" fmla="*/ 1153636 h 1588095"/>
                    <a:gd name="connsiteX0" fmla="*/ 1226957 w 1226957"/>
                    <a:gd name="connsiteY0" fmla="*/ 0 h 1588095"/>
                    <a:gd name="connsiteX1" fmla="*/ 0 w 1226957"/>
                    <a:gd name="connsiteY1" fmla="*/ 41319 h 1588095"/>
                    <a:gd name="connsiteX2" fmla="*/ 485461 w 1226957"/>
                    <a:gd name="connsiteY2" fmla="*/ 1588095 h 1588095"/>
                    <a:gd name="connsiteX3" fmla="*/ 1225868 w 1226957"/>
                    <a:gd name="connsiteY3" fmla="*/ 13966 h 1588095"/>
                    <a:gd name="connsiteX0" fmla="*/ 1226957 w 1226957"/>
                    <a:gd name="connsiteY0" fmla="*/ 0 h 1588095"/>
                    <a:gd name="connsiteX1" fmla="*/ 0 w 1226957"/>
                    <a:gd name="connsiteY1" fmla="*/ 41319 h 1588095"/>
                    <a:gd name="connsiteX2" fmla="*/ 485461 w 1226957"/>
                    <a:gd name="connsiteY2" fmla="*/ 1588095 h 1588095"/>
                    <a:gd name="connsiteX3" fmla="*/ 1003272 w 1226957"/>
                    <a:gd name="connsiteY3" fmla="*/ 470526 h 1588095"/>
                    <a:gd name="connsiteX0" fmla="*/ 1226957 w 1226957"/>
                    <a:gd name="connsiteY0" fmla="*/ 0 h 1588095"/>
                    <a:gd name="connsiteX1" fmla="*/ 907874 w 1226957"/>
                    <a:gd name="connsiteY1" fmla="*/ 8418 h 1588095"/>
                    <a:gd name="connsiteX2" fmla="*/ 0 w 1226957"/>
                    <a:gd name="connsiteY2" fmla="*/ 41319 h 1588095"/>
                    <a:gd name="connsiteX3" fmla="*/ 485461 w 1226957"/>
                    <a:gd name="connsiteY3" fmla="*/ 1588095 h 1588095"/>
                    <a:gd name="connsiteX4" fmla="*/ 1003272 w 1226957"/>
                    <a:gd name="connsiteY4" fmla="*/ 470526 h 1588095"/>
                    <a:gd name="connsiteX0" fmla="*/ 1226957 w 1226957"/>
                    <a:gd name="connsiteY0" fmla="*/ 0 h 1588095"/>
                    <a:gd name="connsiteX1" fmla="*/ 0 w 1226957"/>
                    <a:gd name="connsiteY1" fmla="*/ 41319 h 1588095"/>
                    <a:gd name="connsiteX2" fmla="*/ 485461 w 1226957"/>
                    <a:gd name="connsiteY2" fmla="*/ 1588095 h 1588095"/>
                    <a:gd name="connsiteX3" fmla="*/ 1003272 w 1226957"/>
                    <a:gd name="connsiteY3" fmla="*/ 470526 h 1588095"/>
                    <a:gd name="connsiteX0" fmla="*/ 1003272 w 1003272"/>
                    <a:gd name="connsiteY0" fmla="*/ 0 h 1591091"/>
                    <a:gd name="connsiteX1" fmla="*/ 0 w 1003272"/>
                    <a:gd name="connsiteY1" fmla="*/ 44315 h 1591091"/>
                    <a:gd name="connsiteX2" fmla="*/ 485461 w 1003272"/>
                    <a:gd name="connsiteY2" fmla="*/ 1591091 h 1591091"/>
                    <a:gd name="connsiteX3" fmla="*/ 1003272 w 1003272"/>
                    <a:gd name="connsiteY3" fmla="*/ 473522 h 1591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3272" h="1591091">
                      <a:moveTo>
                        <a:pt x="1003272" y="0"/>
                      </a:moveTo>
                      <a:lnTo>
                        <a:pt x="0" y="44315"/>
                      </a:lnTo>
                      <a:lnTo>
                        <a:pt x="485461" y="1591091"/>
                      </a:lnTo>
                      <a:lnTo>
                        <a:pt x="1003272" y="473522"/>
                      </a:lnTo>
                    </a:path>
                  </a:pathLst>
                </a:custGeom>
                <a:noFill/>
                <a:ln w="15875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9" name="Freeform 98"/>
                <p:cNvSpPr/>
                <p:nvPr/>
              </p:nvSpPr>
              <p:spPr bwMode="gray">
                <a:xfrm>
                  <a:off x="4339793" y="5108321"/>
                  <a:ext cx="537592" cy="84027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  <a:gd name="connsiteX0" fmla="*/ 1325604 w 1452801"/>
                    <a:gd name="connsiteY0" fmla="*/ 171861 h 1809624"/>
                    <a:gd name="connsiteX1" fmla="*/ 0 w 1452801"/>
                    <a:gd name="connsiteY1" fmla="*/ -1 h 1809624"/>
                    <a:gd name="connsiteX2" fmla="*/ 251600 w 1452801"/>
                    <a:gd name="connsiteY2" fmla="*/ 1809624 h 1809624"/>
                    <a:gd name="connsiteX3" fmla="*/ 1452801 w 1452801"/>
                    <a:gd name="connsiteY3" fmla="*/ 445796 h 1809624"/>
                    <a:gd name="connsiteX0" fmla="*/ 1325604 w 1380273"/>
                    <a:gd name="connsiteY0" fmla="*/ 171861 h 1809624"/>
                    <a:gd name="connsiteX1" fmla="*/ 0 w 1380273"/>
                    <a:gd name="connsiteY1" fmla="*/ -1 h 1809624"/>
                    <a:gd name="connsiteX2" fmla="*/ 251600 w 1380273"/>
                    <a:gd name="connsiteY2" fmla="*/ 1809624 h 1809624"/>
                    <a:gd name="connsiteX3" fmla="*/ 1380273 w 1380273"/>
                    <a:gd name="connsiteY3" fmla="*/ 82660 h 1809624"/>
                    <a:gd name="connsiteX0" fmla="*/ 1325604 w 1325603"/>
                    <a:gd name="connsiteY0" fmla="*/ 171861 h 1809624"/>
                    <a:gd name="connsiteX1" fmla="*/ 0 w 1325603"/>
                    <a:gd name="connsiteY1" fmla="*/ -1 h 1809624"/>
                    <a:gd name="connsiteX2" fmla="*/ 251600 w 1325603"/>
                    <a:gd name="connsiteY2" fmla="*/ 1809624 h 1809624"/>
                    <a:gd name="connsiteX3" fmla="*/ 526991 w 1325603"/>
                    <a:gd name="connsiteY3" fmla="*/ 1383853 h 1809624"/>
                    <a:gd name="connsiteX0" fmla="*/ 1325604 w 1325604"/>
                    <a:gd name="connsiteY0" fmla="*/ 171861 h 1809624"/>
                    <a:gd name="connsiteX1" fmla="*/ 537592 w 1325604"/>
                    <a:gd name="connsiteY1" fmla="*/ 73238 h 1809624"/>
                    <a:gd name="connsiteX2" fmla="*/ 0 w 1325604"/>
                    <a:gd name="connsiteY2" fmla="*/ -1 h 1809624"/>
                    <a:gd name="connsiteX3" fmla="*/ 251600 w 1325604"/>
                    <a:gd name="connsiteY3" fmla="*/ 1809624 h 1809624"/>
                    <a:gd name="connsiteX4" fmla="*/ 526991 w 1325604"/>
                    <a:gd name="connsiteY4" fmla="*/ 1383853 h 1809624"/>
                    <a:gd name="connsiteX0" fmla="*/ 537592 w 537592"/>
                    <a:gd name="connsiteY0" fmla="*/ 73238 h 1809624"/>
                    <a:gd name="connsiteX1" fmla="*/ 0 w 537592"/>
                    <a:gd name="connsiteY1" fmla="*/ -1 h 1809624"/>
                    <a:gd name="connsiteX2" fmla="*/ 251600 w 537592"/>
                    <a:gd name="connsiteY2" fmla="*/ 1809624 h 1809624"/>
                    <a:gd name="connsiteX3" fmla="*/ 526991 w 537592"/>
                    <a:gd name="connsiteY3" fmla="*/ 1383853 h 1809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592" h="1809624">
                      <a:moveTo>
                        <a:pt x="537592" y="73238"/>
                      </a:moveTo>
                      <a:lnTo>
                        <a:pt x="0" y="-1"/>
                      </a:lnTo>
                      <a:lnTo>
                        <a:pt x="251600" y="1809624"/>
                      </a:lnTo>
                      <a:lnTo>
                        <a:pt x="526991" y="1383853"/>
                      </a:lnTo>
                    </a:path>
                  </a:pathLst>
                </a:custGeom>
                <a:noFill/>
                <a:ln w="15875">
                  <a:solidFill>
                    <a:schemeClr val="accent1">
                      <a:lumMod val="20000"/>
                      <a:lumOff val="80000"/>
                      <a:alpha val="4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0" name="Freeform 99"/>
                <p:cNvSpPr/>
                <p:nvPr/>
              </p:nvSpPr>
              <p:spPr bwMode="gray">
                <a:xfrm>
                  <a:off x="3188763" y="5108319"/>
                  <a:ext cx="1404298" cy="84026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  <a:gd name="connsiteX0" fmla="*/ 0 w 1337796"/>
                    <a:gd name="connsiteY0" fmla="*/ 1306509 h 1809624"/>
                    <a:gd name="connsiteX1" fmla="*/ 1086196 w 1337796"/>
                    <a:gd name="connsiteY1" fmla="*/ -1 h 1809624"/>
                    <a:gd name="connsiteX2" fmla="*/ 1337796 w 1337796"/>
                    <a:gd name="connsiteY2" fmla="*/ 1809624 h 1809624"/>
                    <a:gd name="connsiteX3" fmla="*/ 0 w 1337796"/>
                    <a:gd name="connsiteY3" fmla="*/ 1306509 h 1809624"/>
                    <a:gd name="connsiteX0" fmla="*/ 0 w 1381023"/>
                    <a:gd name="connsiteY0" fmla="*/ 1251066 h 1809624"/>
                    <a:gd name="connsiteX1" fmla="*/ 1129423 w 1381023"/>
                    <a:gd name="connsiteY1" fmla="*/ -1 h 1809624"/>
                    <a:gd name="connsiteX2" fmla="*/ 1381023 w 1381023"/>
                    <a:gd name="connsiteY2" fmla="*/ 1809624 h 1809624"/>
                    <a:gd name="connsiteX3" fmla="*/ 0 w 1381023"/>
                    <a:gd name="connsiteY3" fmla="*/ 1251066 h 1809624"/>
                    <a:gd name="connsiteX0" fmla="*/ 0 w 1407623"/>
                    <a:gd name="connsiteY0" fmla="*/ 1174139 h 1809624"/>
                    <a:gd name="connsiteX1" fmla="*/ 1156023 w 1407623"/>
                    <a:gd name="connsiteY1" fmla="*/ -1 h 1809624"/>
                    <a:gd name="connsiteX2" fmla="*/ 1407623 w 1407623"/>
                    <a:gd name="connsiteY2" fmla="*/ 1809624 h 1809624"/>
                    <a:gd name="connsiteX3" fmla="*/ 0 w 1407623"/>
                    <a:gd name="connsiteY3" fmla="*/ 1174139 h 1809624"/>
                    <a:gd name="connsiteX0" fmla="*/ 0 w 1404298"/>
                    <a:gd name="connsiteY0" fmla="*/ 1166978 h 1809624"/>
                    <a:gd name="connsiteX1" fmla="*/ 1152698 w 1404298"/>
                    <a:gd name="connsiteY1" fmla="*/ -1 h 1809624"/>
                    <a:gd name="connsiteX2" fmla="*/ 1404298 w 1404298"/>
                    <a:gd name="connsiteY2" fmla="*/ 1809624 h 1809624"/>
                    <a:gd name="connsiteX3" fmla="*/ 0 w 1404298"/>
                    <a:gd name="connsiteY3" fmla="*/ 1166978 h 1809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4298" h="1809624">
                      <a:moveTo>
                        <a:pt x="0" y="1166978"/>
                      </a:moveTo>
                      <a:lnTo>
                        <a:pt x="1152698" y="-1"/>
                      </a:lnTo>
                      <a:lnTo>
                        <a:pt x="1404298" y="1809624"/>
                      </a:lnTo>
                      <a:lnTo>
                        <a:pt x="0" y="1166978"/>
                      </a:lnTo>
                      <a:close/>
                    </a:path>
                  </a:pathLst>
                </a:custGeom>
                <a:noFill/>
                <a:ln w="15875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1" name="Freeform 100"/>
                <p:cNvSpPr/>
                <p:nvPr/>
              </p:nvSpPr>
              <p:spPr bwMode="gray">
                <a:xfrm>
                  <a:off x="3188762" y="4950240"/>
                  <a:ext cx="1161405" cy="69525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  <a:gd name="connsiteX0" fmla="*/ 0 w 1337796"/>
                    <a:gd name="connsiteY0" fmla="*/ 1306509 h 1809624"/>
                    <a:gd name="connsiteX1" fmla="*/ 1086196 w 1337796"/>
                    <a:gd name="connsiteY1" fmla="*/ -1 h 1809624"/>
                    <a:gd name="connsiteX2" fmla="*/ 1337796 w 1337796"/>
                    <a:gd name="connsiteY2" fmla="*/ 1809624 h 1809624"/>
                    <a:gd name="connsiteX3" fmla="*/ 0 w 1337796"/>
                    <a:gd name="connsiteY3" fmla="*/ 1306509 h 1809624"/>
                    <a:gd name="connsiteX0" fmla="*/ 0 w 1381023"/>
                    <a:gd name="connsiteY0" fmla="*/ 1251066 h 1809624"/>
                    <a:gd name="connsiteX1" fmla="*/ 1129423 w 1381023"/>
                    <a:gd name="connsiteY1" fmla="*/ -1 h 1809624"/>
                    <a:gd name="connsiteX2" fmla="*/ 1381023 w 1381023"/>
                    <a:gd name="connsiteY2" fmla="*/ 1809624 h 1809624"/>
                    <a:gd name="connsiteX3" fmla="*/ 0 w 1381023"/>
                    <a:gd name="connsiteY3" fmla="*/ 1251066 h 1809624"/>
                    <a:gd name="connsiteX0" fmla="*/ 0 w 1381023"/>
                    <a:gd name="connsiteY0" fmla="*/ 885856 h 1444414"/>
                    <a:gd name="connsiteX1" fmla="*/ 182880 w 1381023"/>
                    <a:gd name="connsiteY1" fmla="*/ 0 h 1444414"/>
                    <a:gd name="connsiteX2" fmla="*/ 1381023 w 1381023"/>
                    <a:gd name="connsiteY2" fmla="*/ 1444414 h 1444414"/>
                    <a:gd name="connsiteX3" fmla="*/ 0 w 1381023"/>
                    <a:gd name="connsiteY3" fmla="*/ 885856 h 1444414"/>
                    <a:gd name="connsiteX0" fmla="*/ 0 w 1405401"/>
                    <a:gd name="connsiteY0" fmla="*/ 794608 h 1444414"/>
                    <a:gd name="connsiteX1" fmla="*/ 207258 w 1405401"/>
                    <a:gd name="connsiteY1" fmla="*/ 0 h 1444414"/>
                    <a:gd name="connsiteX2" fmla="*/ 1405401 w 1405401"/>
                    <a:gd name="connsiteY2" fmla="*/ 1444414 h 1444414"/>
                    <a:gd name="connsiteX3" fmla="*/ 0 w 1405401"/>
                    <a:gd name="connsiteY3" fmla="*/ 794608 h 1444414"/>
                    <a:gd name="connsiteX0" fmla="*/ 0 w 1405401"/>
                    <a:gd name="connsiteY0" fmla="*/ 929841 h 1579647"/>
                    <a:gd name="connsiteX1" fmla="*/ 233859 w 1405401"/>
                    <a:gd name="connsiteY1" fmla="*/ 0 h 1579647"/>
                    <a:gd name="connsiteX2" fmla="*/ 1405401 w 1405401"/>
                    <a:gd name="connsiteY2" fmla="*/ 1579647 h 1579647"/>
                    <a:gd name="connsiteX3" fmla="*/ 0 w 1405401"/>
                    <a:gd name="connsiteY3" fmla="*/ 929841 h 1579647"/>
                    <a:gd name="connsiteX0" fmla="*/ 0 w 1161406"/>
                    <a:gd name="connsiteY0" fmla="*/ 1158991 h 1158990"/>
                    <a:gd name="connsiteX1" fmla="*/ 233859 w 1161406"/>
                    <a:gd name="connsiteY1" fmla="*/ 229150 h 1158990"/>
                    <a:gd name="connsiteX2" fmla="*/ 1161406 w 1161406"/>
                    <a:gd name="connsiteY2" fmla="*/ 0 h 1158990"/>
                    <a:gd name="connsiteX3" fmla="*/ 0 w 1161406"/>
                    <a:gd name="connsiteY3" fmla="*/ 1158991 h 1158990"/>
                    <a:gd name="connsiteX0" fmla="*/ 0 w 1161406"/>
                    <a:gd name="connsiteY0" fmla="*/ 1497325 h 1497324"/>
                    <a:gd name="connsiteX1" fmla="*/ 67659 w 1161406"/>
                    <a:gd name="connsiteY1" fmla="*/ 0 h 1497324"/>
                    <a:gd name="connsiteX2" fmla="*/ 1161406 w 1161406"/>
                    <a:gd name="connsiteY2" fmla="*/ 338334 h 1497324"/>
                    <a:gd name="connsiteX3" fmla="*/ 0 w 1161406"/>
                    <a:gd name="connsiteY3" fmla="*/ 1497325 h 1497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406" h="1497324">
                      <a:moveTo>
                        <a:pt x="0" y="1497325"/>
                      </a:moveTo>
                      <a:lnTo>
                        <a:pt x="67659" y="0"/>
                      </a:lnTo>
                      <a:lnTo>
                        <a:pt x="1161406" y="338334"/>
                      </a:lnTo>
                      <a:lnTo>
                        <a:pt x="0" y="1497325"/>
                      </a:lnTo>
                      <a:close/>
                    </a:path>
                  </a:pathLst>
                </a:custGeom>
                <a:noFill/>
                <a:ln w="15875">
                  <a:solidFill>
                    <a:schemeClr val="accent1">
                      <a:lumMod val="20000"/>
                      <a:lumOff val="80000"/>
                      <a:alpha val="4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2" name="Freeform 101"/>
                <p:cNvSpPr/>
                <p:nvPr/>
              </p:nvSpPr>
              <p:spPr bwMode="gray">
                <a:xfrm>
                  <a:off x="2712668" y="3527579"/>
                  <a:ext cx="1149994" cy="85730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687805 w 1149994"/>
                    <a:gd name="connsiteY0" fmla="*/ 0 h 2108833"/>
                    <a:gd name="connsiteX1" fmla="*/ 1149994 w 1149994"/>
                    <a:gd name="connsiteY1" fmla="*/ 2108833 h 2108833"/>
                    <a:gd name="connsiteX2" fmla="*/ 0 w 1149994"/>
                    <a:gd name="connsiteY2" fmla="*/ 1523594 h 2108833"/>
                    <a:gd name="connsiteX3" fmla="*/ 815002 w 1149994"/>
                    <a:gd name="connsiteY3" fmla="*/ 273935 h 2108833"/>
                    <a:gd name="connsiteX0" fmla="*/ 687805 w 1149994"/>
                    <a:gd name="connsiteY0" fmla="*/ 0 h 2108833"/>
                    <a:gd name="connsiteX1" fmla="*/ 1149994 w 1149994"/>
                    <a:gd name="connsiteY1" fmla="*/ 2108833 h 2108833"/>
                    <a:gd name="connsiteX2" fmla="*/ 0 w 1149994"/>
                    <a:gd name="connsiteY2" fmla="*/ 1523594 h 2108833"/>
                    <a:gd name="connsiteX3" fmla="*/ 815002 w 1149994"/>
                    <a:gd name="connsiteY3" fmla="*/ 273935 h 2108833"/>
                    <a:gd name="connsiteX0" fmla="*/ 687805 w 1149994"/>
                    <a:gd name="connsiteY0" fmla="*/ 0 h 2108833"/>
                    <a:gd name="connsiteX1" fmla="*/ 1149994 w 1149994"/>
                    <a:gd name="connsiteY1" fmla="*/ 2108833 h 2108833"/>
                    <a:gd name="connsiteX2" fmla="*/ 0 w 1149994"/>
                    <a:gd name="connsiteY2" fmla="*/ 1523594 h 2108833"/>
                    <a:gd name="connsiteX3" fmla="*/ 678657 w 1149994"/>
                    <a:gd name="connsiteY3" fmla="*/ 11989 h 2108833"/>
                    <a:gd name="connsiteX0" fmla="*/ 687805 w 1149994"/>
                    <a:gd name="connsiteY0" fmla="*/ 0 h 2108833"/>
                    <a:gd name="connsiteX1" fmla="*/ 1149994 w 1149994"/>
                    <a:gd name="connsiteY1" fmla="*/ 2108833 h 2108833"/>
                    <a:gd name="connsiteX2" fmla="*/ 0 w 1149994"/>
                    <a:gd name="connsiteY2" fmla="*/ 1523594 h 2108833"/>
                    <a:gd name="connsiteX3" fmla="*/ 556760 w 1149994"/>
                    <a:gd name="connsiteY3" fmla="*/ 263097 h 2108833"/>
                    <a:gd name="connsiteX0" fmla="*/ 740804 w 1149994"/>
                    <a:gd name="connsiteY0" fmla="*/ 0 h 1846311"/>
                    <a:gd name="connsiteX1" fmla="*/ 1149994 w 1149994"/>
                    <a:gd name="connsiteY1" fmla="*/ 1846311 h 1846311"/>
                    <a:gd name="connsiteX2" fmla="*/ 0 w 1149994"/>
                    <a:gd name="connsiteY2" fmla="*/ 1261072 h 1846311"/>
                    <a:gd name="connsiteX3" fmla="*/ 556760 w 1149994"/>
                    <a:gd name="connsiteY3" fmla="*/ 575 h 1846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94" h="1846311">
                      <a:moveTo>
                        <a:pt x="740804" y="0"/>
                      </a:moveTo>
                      <a:lnTo>
                        <a:pt x="1149994" y="1846311"/>
                      </a:lnTo>
                      <a:lnTo>
                        <a:pt x="0" y="1261072"/>
                      </a:lnTo>
                      <a:lnTo>
                        <a:pt x="556760" y="575"/>
                      </a:lnTo>
                    </a:path>
                  </a:pathLst>
                </a:custGeom>
                <a:noFill/>
                <a:ln w="15875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3" name="Freeform 102"/>
                <p:cNvSpPr/>
                <p:nvPr/>
              </p:nvSpPr>
              <p:spPr bwMode="gray">
                <a:xfrm>
                  <a:off x="2712669" y="4111689"/>
                  <a:ext cx="1149994" cy="83604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1149994 w 1149994"/>
                    <a:gd name="connsiteY0" fmla="*/ 585239 h 1800535"/>
                    <a:gd name="connsiteX1" fmla="*/ 0 w 1149994"/>
                    <a:gd name="connsiteY1" fmla="*/ 0 h 1800535"/>
                    <a:gd name="connsiteX2" fmla="*/ 537343 w 1149994"/>
                    <a:gd name="connsiteY2" fmla="*/ 1800535 h 1800535"/>
                    <a:gd name="connsiteX3" fmla="*/ 1149994 w 1149994"/>
                    <a:gd name="connsiteY3" fmla="*/ 585239 h 1800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94" h="1800535">
                      <a:moveTo>
                        <a:pt x="1149994" y="585239"/>
                      </a:moveTo>
                      <a:lnTo>
                        <a:pt x="0" y="0"/>
                      </a:lnTo>
                      <a:lnTo>
                        <a:pt x="537343" y="1800535"/>
                      </a:lnTo>
                      <a:lnTo>
                        <a:pt x="1149994" y="585239"/>
                      </a:lnTo>
                      <a:close/>
                    </a:path>
                  </a:pathLst>
                </a:custGeom>
                <a:noFill/>
                <a:ln w="15875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4" name="Freeform 103"/>
                <p:cNvSpPr/>
                <p:nvPr/>
              </p:nvSpPr>
              <p:spPr bwMode="gray">
                <a:xfrm>
                  <a:off x="1946547" y="3519618"/>
                  <a:ext cx="773396" cy="118930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0 w 1080187"/>
                    <a:gd name="connsiteY0" fmla="*/ 1276417 h 2371233"/>
                    <a:gd name="connsiteX1" fmla="*/ 372431 w 1080187"/>
                    <a:gd name="connsiteY1" fmla="*/ 0 h 2371233"/>
                    <a:gd name="connsiteX2" fmla="*/ 1080187 w 1080187"/>
                    <a:gd name="connsiteY2" fmla="*/ 2371233 h 2371233"/>
                    <a:gd name="connsiteX3" fmla="*/ 0 w 1080187"/>
                    <a:gd name="connsiteY3" fmla="*/ 1276417 h 2371233"/>
                    <a:gd name="connsiteX0" fmla="*/ 425640 w 798071"/>
                    <a:gd name="connsiteY0" fmla="*/ 2743931 h 2743931"/>
                    <a:gd name="connsiteX1" fmla="*/ 798071 w 798071"/>
                    <a:gd name="connsiteY1" fmla="*/ 1467514 h 2743931"/>
                    <a:gd name="connsiteX2" fmla="*/ 0 w 798071"/>
                    <a:gd name="connsiteY2" fmla="*/ 0 h 2743931"/>
                    <a:gd name="connsiteX3" fmla="*/ 425640 w 798071"/>
                    <a:gd name="connsiteY3" fmla="*/ 2743931 h 2743931"/>
                    <a:gd name="connsiteX0" fmla="*/ 0 w 798071"/>
                    <a:gd name="connsiteY0" fmla="*/ 0 h 2743931"/>
                    <a:gd name="connsiteX1" fmla="*/ 425640 w 798071"/>
                    <a:gd name="connsiteY1" fmla="*/ 2743931 h 2743931"/>
                    <a:gd name="connsiteX2" fmla="*/ 798071 w 798071"/>
                    <a:gd name="connsiteY2" fmla="*/ 1467514 h 2743931"/>
                    <a:gd name="connsiteX3" fmla="*/ 127197 w 798071"/>
                    <a:gd name="connsiteY3" fmla="*/ 273935 h 2743931"/>
                    <a:gd name="connsiteX0" fmla="*/ 0 w 798071"/>
                    <a:gd name="connsiteY0" fmla="*/ 0 h 2743931"/>
                    <a:gd name="connsiteX1" fmla="*/ 425640 w 798071"/>
                    <a:gd name="connsiteY1" fmla="*/ 2743931 h 2743931"/>
                    <a:gd name="connsiteX2" fmla="*/ 798071 w 798071"/>
                    <a:gd name="connsiteY2" fmla="*/ 1467514 h 2743931"/>
                    <a:gd name="connsiteX3" fmla="*/ 84798 w 798071"/>
                    <a:gd name="connsiteY3" fmla="*/ 182624 h 2743931"/>
                    <a:gd name="connsiteX0" fmla="*/ 0 w 773397"/>
                    <a:gd name="connsiteY0" fmla="*/ 2028 h 2561307"/>
                    <a:gd name="connsiteX1" fmla="*/ 400966 w 773397"/>
                    <a:gd name="connsiteY1" fmla="*/ 2561307 h 2561307"/>
                    <a:gd name="connsiteX2" fmla="*/ 773397 w 773397"/>
                    <a:gd name="connsiteY2" fmla="*/ 1284890 h 2561307"/>
                    <a:gd name="connsiteX3" fmla="*/ 60124 w 773397"/>
                    <a:gd name="connsiteY3" fmla="*/ 0 h 256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3397" h="2561307">
                      <a:moveTo>
                        <a:pt x="0" y="2028"/>
                      </a:moveTo>
                      <a:lnTo>
                        <a:pt x="400966" y="2561307"/>
                      </a:lnTo>
                      <a:lnTo>
                        <a:pt x="773397" y="1284890"/>
                      </a:lnTo>
                      <a:cubicBezTo>
                        <a:pt x="507373" y="795719"/>
                        <a:pt x="60124" y="0"/>
                        <a:pt x="60124" y="0"/>
                      </a:cubicBezTo>
                    </a:path>
                  </a:pathLst>
                </a:custGeom>
                <a:noFill/>
                <a:ln w="15875">
                  <a:solidFill>
                    <a:schemeClr val="accent1">
                      <a:lumMod val="20000"/>
                      <a:lumOff val="80000"/>
                      <a:alpha val="6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5" name="Freeform 104"/>
                <p:cNvSpPr/>
                <p:nvPr/>
              </p:nvSpPr>
              <p:spPr bwMode="gray">
                <a:xfrm>
                  <a:off x="2349156" y="4709147"/>
                  <a:ext cx="918201" cy="94163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0 w 1080187"/>
                    <a:gd name="connsiteY0" fmla="*/ 1276417 h 2371233"/>
                    <a:gd name="connsiteX1" fmla="*/ 372431 w 1080187"/>
                    <a:gd name="connsiteY1" fmla="*/ 0 h 2371233"/>
                    <a:gd name="connsiteX2" fmla="*/ 1080187 w 1080187"/>
                    <a:gd name="connsiteY2" fmla="*/ 2371233 h 2371233"/>
                    <a:gd name="connsiteX3" fmla="*/ 0 w 1080187"/>
                    <a:gd name="connsiteY3" fmla="*/ 1276417 h 2371233"/>
                    <a:gd name="connsiteX0" fmla="*/ 0 w 1080187"/>
                    <a:gd name="connsiteY0" fmla="*/ 0 h 2027922"/>
                    <a:gd name="connsiteX1" fmla="*/ 837924 w 1080187"/>
                    <a:gd name="connsiteY1" fmla="*/ 2027921 h 2027922"/>
                    <a:gd name="connsiteX2" fmla="*/ 1080187 w 1080187"/>
                    <a:gd name="connsiteY2" fmla="*/ 1094816 h 2027922"/>
                    <a:gd name="connsiteX3" fmla="*/ 0 w 1080187"/>
                    <a:gd name="connsiteY3" fmla="*/ 0 h 2027922"/>
                    <a:gd name="connsiteX0" fmla="*/ 0 w 918201"/>
                    <a:gd name="connsiteY0" fmla="*/ 0 h 2027922"/>
                    <a:gd name="connsiteX1" fmla="*/ 837924 w 918201"/>
                    <a:gd name="connsiteY1" fmla="*/ 2027921 h 2027922"/>
                    <a:gd name="connsiteX2" fmla="*/ 918201 w 918201"/>
                    <a:gd name="connsiteY2" fmla="*/ 503240 h 2027922"/>
                    <a:gd name="connsiteX3" fmla="*/ 0 w 918201"/>
                    <a:gd name="connsiteY3" fmla="*/ 0 h 202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8201" h="2027922">
                      <a:moveTo>
                        <a:pt x="0" y="0"/>
                      </a:moveTo>
                      <a:lnTo>
                        <a:pt x="837924" y="2027921"/>
                      </a:lnTo>
                      <a:lnTo>
                        <a:pt x="918201" y="5032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5875">
                  <a:solidFill>
                    <a:schemeClr val="accent1">
                      <a:lumMod val="20000"/>
                      <a:lumOff val="80000"/>
                      <a:alpha val="6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7" name="Freeform 106"/>
                <p:cNvSpPr/>
                <p:nvPr/>
              </p:nvSpPr>
              <p:spPr bwMode="gray">
                <a:xfrm>
                  <a:off x="4593057" y="5868414"/>
                  <a:ext cx="273728" cy="8017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0 w 1044079"/>
                    <a:gd name="connsiteY0" fmla="*/ 1302837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302837 h 1999970"/>
                    <a:gd name="connsiteX0" fmla="*/ 0 w 1044079"/>
                    <a:gd name="connsiteY0" fmla="*/ 1269740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269740 h 1999970"/>
                    <a:gd name="connsiteX0" fmla="*/ 1072339 w 1431967"/>
                    <a:gd name="connsiteY0" fmla="*/ 0 h 1627195"/>
                    <a:gd name="connsiteX1" fmla="*/ 0 w 1431967"/>
                    <a:gd name="connsiteY1" fmla="*/ 1627195 h 1627195"/>
                    <a:gd name="connsiteX2" fmla="*/ 1431967 w 1431967"/>
                    <a:gd name="connsiteY2" fmla="*/ 730229 h 1627195"/>
                    <a:gd name="connsiteX3" fmla="*/ 1072339 w 1431967"/>
                    <a:gd name="connsiteY3" fmla="*/ 0 h 1627195"/>
                    <a:gd name="connsiteX0" fmla="*/ 1431967 w 1559164"/>
                    <a:gd name="connsiteY0" fmla="*/ 730229 h 1627195"/>
                    <a:gd name="connsiteX1" fmla="*/ 1072339 w 1559164"/>
                    <a:gd name="connsiteY1" fmla="*/ 0 h 1627195"/>
                    <a:gd name="connsiteX2" fmla="*/ 0 w 1559164"/>
                    <a:gd name="connsiteY2" fmla="*/ 1627195 h 1627195"/>
                    <a:gd name="connsiteX3" fmla="*/ 1559164 w 1559164"/>
                    <a:gd name="connsiteY3" fmla="*/ 1004164 h 1627195"/>
                    <a:gd name="connsiteX0" fmla="*/ 1431967 w 1450088"/>
                    <a:gd name="connsiteY0" fmla="*/ 730229 h 1627195"/>
                    <a:gd name="connsiteX1" fmla="*/ 1072339 w 1450088"/>
                    <a:gd name="connsiteY1" fmla="*/ 0 h 1627195"/>
                    <a:gd name="connsiteX2" fmla="*/ 0 w 1450088"/>
                    <a:gd name="connsiteY2" fmla="*/ 1627195 h 1627195"/>
                    <a:gd name="connsiteX3" fmla="*/ 1450088 w 1450088"/>
                    <a:gd name="connsiteY3" fmla="*/ 722534 h 1627195"/>
                    <a:gd name="connsiteX0" fmla="*/ 1431967 w 1431967"/>
                    <a:gd name="connsiteY0" fmla="*/ 730229 h 1627195"/>
                    <a:gd name="connsiteX1" fmla="*/ 1072339 w 1431967"/>
                    <a:gd name="connsiteY1" fmla="*/ 0 h 1627195"/>
                    <a:gd name="connsiteX2" fmla="*/ 0 w 1431967"/>
                    <a:gd name="connsiteY2" fmla="*/ 1627195 h 1627195"/>
                    <a:gd name="connsiteX3" fmla="*/ 273728 w 1431967"/>
                    <a:gd name="connsiteY3" fmla="*/ 1454523 h 1627195"/>
                    <a:gd name="connsiteX0" fmla="*/ 1072339 w 1072339"/>
                    <a:gd name="connsiteY0" fmla="*/ 0 h 1627195"/>
                    <a:gd name="connsiteX1" fmla="*/ 0 w 1072339"/>
                    <a:gd name="connsiteY1" fmla="*/ 1627195 h 1627195"/>
                    <a:gd name="connsiteX2" fmla="*/ 273728 w 1072339"/>
                    <a:gd name="connsiteY2" fmla="*/ 1454523 h 1627195"/>
                    <a:gd name="connsiteX0" fmla="*/ 734817 w 734817"/>
                    <a:gd name="connsiteY0" fmla="*/ 200976 h 200976"/>
                    <a:gd name="connsiteX1" fmla="*/ 0 w 734817"/>
                    <a:gd name="connsiteY1" fmla="*/ 172672 h 200976"/>
                    <a:gd name="connsiteX2" fmla="*/ 273728 w 734817"/>
                    <a:gd name="connsiteY2" fmla="*/ 0 h 200976"/>
                    <a:gd name="connsiteX0" fmla="*/ 0 w 273728"/>
                    <a:gd name="connsiteY0" fmla="*/ 172672 h 172672"/>
                    <a:gd name="connsiteX1" fmla="*/ 273728 w 273728"/>
                    <a:gd name="connsiteY1" fmla="*/ 0 h 172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3728" h="172672">
                      <a:moveTo>
                        <a:pt x="0" y="172672"/>
                      </a:moveTo>
                      <a:lnTo>
                        <a:pt x="273728" y="0"/>
                      </a:lnTo>
                    </a:path>
                  </a:pathLst>
                </a:custGeom>
                <a:noFill/>
                <a:ln w="15875">
                  <a:solidFill>
                    <a:schemeClr val="accent1">
                      <a:lumMod val="20000"/>
                      <a:lumOff val="80000"/>
                      <a:alpha val="6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53" name="Oval 52"/>
              <p:cNvSpPr/>
              <p:nvPr/>
            </p:nvSpPr>
            <p:spPr bwMode="gray">
              <a:xfrm>
                <a:off x="3745787" y="4252950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8890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gray">
              <a:xfrm>
                <a:off x="2644576" y="401925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9850" h="698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gray">
              <a:xfrm>
                <a:off x="3185735" y="485439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9850" h="698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gray">
              <a:xfrm>
                <a:off x="4256719" y="500162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9850" h="698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Oval 68"/>
              <p:cNvSpPr/>
              <p:nvPr/>
            </p:nvSpPr>
            <p:spPr bwMode="gray">
              <a:xfrm>
                <a:off x="4553999" y="5901933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63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Oval 69"/>
              <p:cNvSpPr/>
              <p:nvPr/>
            </p:nvSpPr>
            <p:spPr bwMode="gray">
              <a:xfrm>
                <a:off x="3152634" y="5607996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63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Oval 70"/>
              <p:cNvSpPr/>
              <p:nvPr/>
            </p:nvSpPr>
            <p:spPr bwMode="gray">
              <a:xfrm>
                <a:off x="2303711" y="4663296"/>
                <a:ext cx="91441" cy="91441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63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" name="Group 229"/>
            <p:cNvGrpSpPr/>
            <p:nvPr/>
          </p:nvGrpSpPr>
          <p:grpSpPr bwMode="gray">
            <a:xfrm>
              <a:off x="496642" y="4161200"/>
              <a:ext cx="2593293" cy="2390243"/>
              <a:chOff x="1866649" y="3170538"/>
              <a:chExt cx="3232192" cy="2979119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grpSp>
            <p:nvGrpSpPr>
              <p:cNvPr id="10" name="Group 15"/>
              <p:cNvGrpSpPr/>
              <p:nvPr/>
            </p:nvGrpSpPr>
            <p:grpSpPr bwMode="gray">
              <a:xfrm>
                <a:off x="1973687" y="3518815"/>
                <a:ext cx="2901158" cy="2447962"/>
                <a:chOff x="1973687" y="3518815"/>
                <a:chExt cx="2901158" cy="2447962"/>
              </a:xfrm>
            </p:grpSpPr>
            <p:sp>
              <p:nvSpPr>
                <p:cNvPr id="31" name="Freeform 30"/>
                <p:cNvSpPr/>
                <p:nvPr/>
              </p:nvSpPr>
              <p:spPr bwMode="gray">
                <a:xfrm>
                  <a:off x="2038350" y="3518815"/>
                  <a:ext cx="1515170" cy="153268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707405 w 1516358"/>
                    <a:gd name="connsiteY0" fmla="*/ 0 h 2099513"/>
                    <a:gd name="connsiteX1" fmla="*/ 0 w 1516358"/>
                    <a:gd name="connsiteY1" fmla="*/ 1308908 h 2099513"/>
                    <a:gd name="connsiteX2" fmla="*/ 1516358 w 1516358"/>
                    <a:gd name="connsiteY2" fmla="*/ 2099513 h 2099513"/>
                    <a:gd name="connsiteX3" fmla="*/ 707405 w 1516358"/>
                    <a:gd name="connsiteY3" fmla="*/ 0 h 2099513"/>
                    <a:gd name="connsiteX0" fmla="*/ 707405 w 1515171"/>
                    <a:gd name="connsiteY0" fmla="*/ 0 h 2083715"/>
                    <a:gd name="connsiteX1" fmla="*/ 0 w 1515171"/>
                    <a:gd name="connsiteY1" fmla="*/ 1308908 h 2083715"/>
                    <a:gd name="connsiteX2" fmla="*/ 1515171 w 1515171"/>
                    <a:gd name="connsiteY2" fmla="*/ 2083715 h 2083715"/>
                    <a:gd name="connsiteX3" fmla="*/ 707405 w 1515171"/>
                    <a:gd name="connsiteY3" fmla="*/ 0 h 2083715"/>
                    <a:gd name="connsiteX0" fmla="*/ 707405 w 1515171"/>
                    <a:gd name="connsiteY0" fmla="*/ 0 h 2083715"/>
                    <a:gd name="connsiteX1" fmla="*/ 0 w 1515171"/>
                    <a:gd name="connsiteY1" fmla="*/ 1308908 h 2083715"/>
                    <a:gd name="connsiteX2" fmla="*/ 1515171 w 1515171"/>
                    <a:gd name="connsiteY2" fmla="*/ 2083715 h 2083715"/>
                    <a:gd name="connsiteX3" fmla="*/ 835201 w 1515171"/>
                    <a:gd name="connsiteY3" fmla="*/ 127796 h 2083715"/>
                    <a:gd name="connsiteX0" fmla="*/ 707405 w 1515171"/>
                    <a:gd name="connsiteY0" fmla="*/ 42757 h 2126472"/>
                    <a:gd name="connsiteX1" fmla="*/ 0 w 1515171"/>
                    <a:gd name="connsiteY1" fmla="*/ 1351665 h 2126472"/>
                    <a:gd name="connsiteX2" fmla="*/ 1515171 w 1515171"/>
                    <a:gd name="connsiteY2" fmla="*/ 2126472 h 2126472"/>
                    <a:gd name="connsiteX3" fmla="*/ 691611 w 1515171"/>
                    <a:gd name="connsiteY3" fmla="*/ 0 h 2126472"/>
                    <a:gd name="connsiteX0" fmla="*/ 707405 w 1515171"/>
                    <a:gd name="connsiteY0" fmla="*/ 0 h 2083715"/>
                    <a:gd name="connsiteX1" fmla="*/ 0 w 1515171"/>
                    <a:gd name="connsiteY1" fmla="*/ 1308908 h 2083715"/>
                    <a:gd name="connsiteX2" fmla="*/ 1515171 w 1515171"/>
                    <a:gd name="connsiteY2" fmla="*/ 2083715 h 2083715"/>
                    <a:gd name="connsiteX3" fmla="*/ 921766 w 1515171"/>
                    <a:gd name="connsiteY3" fmla="*/ 562913 h 2083715"/>
                    <a:gd name="connsiteX0" fmla="*/ 411396 w 1515171"/>
                    <a:gd name="connsiteY0" fmla="*/ 0 h 1532687"/>
                    <a:gd name="connsiteX1" fmla="*/ 0 w 1515171"/>
                    <a:gd name="connsiteY1" fmla="*/ 757880 h 1532687"/>
                    <a:gd name="connsiteX2" fmla="*/ 1515171 w 1515171"/>
                    <a:gd name="connsiteY2" fmla="*/ 1532687 h 1532687"/>
                    <a:gd name="connsiteX3" fmla="*/ 921766 w 1515171"/>
                    <a:gd name="connsiteY3" fmla="*/ 11885 h 1532687"/>
                    <a:gd name="connsiteX0" fmla="*/ 411396 w 1515171"/>
                    <a:gd name="connsiteY0" fmla="*/ 0 h 1532687"/>
                    <a:gd name="connsiteX1" fmla="*/ 0 w 1515171"/>
                    <a:gd name="connsiteY1" fmla="*/ 757880 h 1532687"/>
                    <a:gd name="connsiteX2" fmla="*/ 1515171 w 1515171"/>
                    <a:gd name="connsiteY2" fmla="*/ 1532687 h 1532687"/>
                    <a:gd name="connsiteX3" fmla="*/ 913153 w 1515171"/>
                    <a:gd name="connsiteY3" fmla="*/ 5829 h 1532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5171" h="1532687">
                      <a:moveTo>
                        <a:pt x="411396" y="0"/>
                      </a:moveTo>
                      <a:lnTo>
                        <a:pt x="0" y="757880"/>
                      </a:lnTo>
                      <a:lnTo>
                        <a:pt x="1515171" y="1532687"/>
                      </a:lnTo>
                      <a:lnTo>
                        <a:pt x="913153" y="5829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Freeform 31"/>
                <p:cNvSpPr/>
                <p:nvPr/>
              </p:nvSpPr>
              <p:spPr bwMode="gray">
                <a:xfrm>
                  <a:off x="3552824" y="3529929"/>
                  <a:ext cx="1131584" cy="151638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2228851 w 2356647"/>
                    <a:gd name="connsiteY0" fmla="*/ 1432596 h 1560392"/>
                    <a:gd name="connsiteX1" fmla="*/ 1131584 w 2356647"/>
                    <a:gd name="connsiteY1" fmla="*/ 0 h 1560392"/>
                    <a:gd name="connsiteX2" fmla="*/ 0 w 2356647"/>
                    <a:gd name="connsiteY2" fmla="*/ 1516383 h 1560392"/>
                    <a:gd name="connsiteX3" fmla="*/ 2356647 w 2356647"/>
                    <a:gd name="connsiteY3" fmla="*/ 1560392 h 1560392"/>
                    <a:gd name="connsiteX0" fmla="*/ 2228851 w 2228851"/>
                    <a:gd name="connsiteY0" fmla="*/ 1432596 h 1516383"/>
                    <a:gd name="connsiteX1" fmla="*/ 1131584 w 2228851"/>
                    <a:gd name="connsiteY1" fmla="*/ 0 h 1516383"/>
                    <a:gd name="connsiteX2" fmla="*/ 0 w 2228851"/>
                    <a:gd name="connsiteY2" fmla="*/ 1516383 h 1516383"/>
                    <a:gd name="connsiteX0" fmla="*/ 1131584 w 1131585"/>
                    <a:gd name="connsiteY0" fmla="*/ 0 h 1516383"/>
                    <a:gd name="connsiteX1" fmla="*/ 0 w 1131585"/>
                    <a:gd name="connsiteY1" fmla="*/ 1516383 h 151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31585" h="1516383">
                      <a:moveTo>
                        <a:pt x="1131584" y="0"/>
                      </a:moveTo>
                      <a:lnTo>
                        <a:pt x="0" y="1516383"/>
                      </a:lnTo>
                    </a:path>
                  </a:pathLst>
                </a:custGeom>
                <a:noFill/>
                <a:ln>
                  <a:gradFill flip="none" rotWithShape="1">
                    <a:gsLst>
                      <a:gs pos="46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" name="Freeform 35"/>
                <p:cNvSpPr/>
                <p:nvPr/>
              </p:nvSpPr>
              <p:spPr bwMode="gray">
                <a:xfrm>
                  <a:off x="1973687" y="3518816"/>
                  <a:ext cx="64742" cy="761325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905884 w 905884"/>
                    <a:gd name="connsiteY0" fmla="*/ 346977 h 1663320"/>
                    <a:gd name="connsiteX1" fmla="*/ 172459 w 905884"/>
                    <a:gd name="connsiteY1" fmla="*/ 1663320 h 1663320"/>
                    <a:gd name="connsiteX2" fmla="*/ 0 w 905884"/>
                    <a:gd name="connsiteY2" fmla="*/ 0 h 1663320"/>
                    <a:gd name="connsiteX3" fmla="*/ 905884 w 905884"/>
                    <a:gd name="connsiteY3" fmla="*/ 346977 h 1663320"/>
                    <a:gd name="connsiteX0" fmla="*/ 879864 w 879864"/>
                    <a:gd name="connsiteY0" fmla="*/ 350694 h 1663320"/>
                    <a:gd name="connsiteX1" fmla="*/ 172459 w 879864"/>
                    <a:gd name="connsiteY1" fmla="*/ 1663320 h 1663320"/>
                    <a:gd name="connsiteX2" fmla="*/ 0 w 879864"/>
                    <a:gd name="connsiteY2" fmla="*/ 0 h 1663320"/>
                    <a:gd name="connsiteX3" fmla="*/ 879864 w 879864"/>
                    <a:gd name="connsiteY3" fmla="*/ 350694 h 1663320"/>
                    <a:gd name="connsiteX0" fmla="*/ 879864 w 879864"/>
                    <a:gd name="connsiteY0" fmla="*/ 350694 h 1663320"/>
                    <a:gd name="connsiteX1" fmla="*/ 172459 w 879864"/>
                    <a:gd name="connsiteY1" fmla="*/ 1663320 h 1663320"/>
                    <a:gd name="connsiteX2" fmla="*/ 0 w 879864"/>
                    <a:gd name="connsiteY2" fmla="*/ 0 h 1663320"/>
                    <a:gd name="connsiteX3" fmla="*/ 410551 w 879864"/>
                    <a:gd name="connsiteY3" fmla="*/ 150966 h 1663320"/>
                    <a:gd name="connsiteX4" fmla="*/ 879864 w 879864"/>
                    <a:gd name="connsiteY4" fmla="*/ 350694 h 1663320"/>
                    <a:gd name="connsiteX0" fmla="*/ 410551 w 879864"/>
                    <a:gd name="connsiteY0" fmla="*/ 150966 h 1663320"/>
                    <a:gd name="connsiteX1" fmla="*/ 879864 w 879864"/>
                    <a:gd name="connsiteY1" fmla="*/ 350694 h 1663320"/>
                    <a:gd name="connsiteX2" fmla="*/ 172459 w 879864"/>
                    <a:gd name="connsiteY2" fmla="*/ 1663320 h 1663320"/>
                    <a:gd name="connsiteX3" fmla="*/ 0 w 879864"/>
                    <a:gd name="connsiteY3" fmla="*/ 0 h 1663320"/>
                    <a:gd name="connsiteX4" fmla="*/ 538347 w 879864"/>
                    <a:gd name="connsiteY4" fmla="*/ 278762 h 1663320"/>
                    <a:gd name="connsiteX0" fmla="*/ 410551 w 879864"/>
                    <a:gd name="connsiteY0" fmla="*/ 150966 h 1663320"/>
                    <a:gd name="connsiteX1" fmla="*/ 879864 w 879864"/>
                    <a:gd name="connsiteY1" fmla="*/ 350694 h 1663320"/>
                    <a:gd name="connsiteX2" fmla="*/ 172459 w 879864"/>
                    <a:gd name="connsiteY2" fmla="*/ 1663320 h 1663320"/>
                    <a:gd name="connsiteX3" fmla="*/ 0 w 879864"/>
                    <a:gd name="connsiteY3" fmla="*/ 0 h 1663320"/>
                    <a:gd name="connsiteX0" fmla="*/ 879864 w 879864"/>
                    <a:gd name="connsiteY0" fmla="*/ 350694 h 1663320"/>
                    <a:gd name="connsiteX1" fmla="*/ 172459 w 879864"/>
                    <a:gd name="connsiteY1" fmla="*/ 1663320 h 1663320"/>
                    <a:gd name="connsiteX2" fmla="*/ 0 w 879864"/>
                    <a:gd name="connsiteY2" fmla="*/ 0 h 1663320"/>
                    <a:gd name="connsiteX0" fmla="*/ 172459 w 172459"/>
                    <a:gd name="connsiteY0" fmla="*/ 1663320 h 1663320"/>
                    <a:gd name="connsiteX1" fmla="*/ 0 w 172459"/>
                    <a:gd name="connsiteY1" fmla="*/ 0 h 1663320"/>
                    <a:gd name="connsiteX0" fmla="*/ 64742 w 64742"/>
                    <a:gd name="connsiteY0" fmla="*/ 761325 h 761325"/>
                    <a:gd name="connsiteX1" fmla="*/ 0 w 64742"/>
                    <a:gd name="connsiteY1" fmla="*/ 0 h 761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742" h="761325">
                      <a:moveTo>
                        <a:pt x="64742" y="76132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" name="Freeform 42"/>
                <p:cNvSpPr/>
                <p:nvPr/>
              </p:nvSpPr>
              <p:spPr bwMode="gray">
                <a:xfrm>
                  <a:off x="3554885" y="4995575"/>
                  <a:ext cx="1319959" cy="969205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2228851 w 2356647"/>
                    <a:gd name="connsiteY0" fmla="*/ 0 h 1004619"/>
                    <a:gd name="connsiteX1" fmla="*/ 1101560 w 2356647"/>
                    <a:gd name="connsiteY1" fmla="*/ 1004619 h 1004619"/>
                    <a:gd name="connsiteX2" fmla="*/ 0 w 2356647"/>
                    <a:gd name="connsiteY2" fmla="*/ 83787 h 1004619"/>
                    <a:gd name="connsiteX3" fmla="*/ 2356647 w 2356647"/>
                    <a:gd name="connsiteY3" fmla="*/ 127796 h 1004619"/>
                    <a:gd name="connsiteX0" fmla="*/ 2228851 w 2356647"/>
                    <a:gd name="connsiteY0" fmla="*/ 0 h 1004619"/>
                    <a:gd name="connsiteX1" fmla="*/ 1101560 w 2356647"/>
                    <a:gd name="connsiteY1" fmla="*/ 1004619 h 1004619"/>
                    <a:gd name="connsiteX2" fmla="*/ 0 w 2356647"/>
                    <a:gd name="connsiteY2" fmla="*/ 83787 h 1004619"/>
                    <a:gd name="connsiteX3" fmla="*/ 2356647 w 2356647"/>
                    <a:gd name="connsiteY3" fmla="*/ 127796 h 1004619"/>
                    <a:gd name="connsiteX0" fmla="*/ 2228851 w 2428335"/>
                    <a:gd name="connsiteY0" fmla="*/ 7870 h 1012489"/>
                    <a:gd name="connsiteX1" fmla="*/ 1101560 w 2428335"/>
                    <a:gd name="connsiteY1" fmla="*/ 1012489 h 1012489"/>
                    <a:gd name="connsiteX2" fmla="*/ 0 w 2428335"/>
                    <a:gd name="connsiteY2" fmla="*/ 91657 h 1012489"/>
                    <a:gd name="connsiteX3" fmla="*/ 2428335 w 2428335"/>
                    <a:gd name="connsiteY3" fmla="*/ 0 h 1012489"/>
                    <a:gd name="connsiteX0" fmla="*/ 2228851 w 2228850"/>
                    <a:gd name="connsiteY0" fmla="*/ 0 h 1004619"/>
                    <a:gd name="connsiteX1" fmla="*/ 1101560 w 2228850"/>
                    <a:gd name="connsiteY1" fmla="*/ 1004619 h 1004619"/>
                    <a:gd name="connsiteX2" fmla="*/ 0 w 2228850"/>
                    <a:gd name="connsiteY2" fmla="*/ 83787 h 1004619"/>
                    <a:gd name="connsiteX3" fmla="*/ 1319959 w 2228850"/>
                    <a:gd name="connsiteY3" fmla="*/ 35414 h 1004619"/>
                    <a:gd name="connsiteX0" fmla="*/ 2228851 w 2228851"/>
                    <a:gd name="connsiteY0" fmla="*/ 0 h 1004619"/>
                    <a:gd name="connsiteX1" fmla="*/ 1428593 w 2228851"/>
                    <a:gd name="connsiteY1" fmla="*/ 714986 h 1004619"/>
                    <a:gd name="connsiteX2" fmla="*/ 1101560 w 2228851"/>
                    <a:gd name="connsiteY2" fmla="*/ 1004619 h 1004619"/>
                    <a:gd name="connsiteX3" fmla="*/ 0 w 2228851"/>
                    <a:gd name="connsiteY3" fmla="*/ 83787 h 1004619"/>
                    <a:gd name="connsiteX4" fmla="*/ 1319959 w 2228851"/>
                    <a:gd name="connsiteY4" fmla="*/ 35414 h 1004619"/>
                    <a:gd name="connsiteX0" fmla="*/ 2228851 w 2228851"/>
                    <a:gd name="connsiteY0" fmla="*/ 0 h 1004619"/>
                    <a:gd name="connsiteX1" fmla="*/ 1319572 w 2228851"/>
                    <a:gd name="connsiteY1" fmla="*/ 811893 h 1004619"/>
                    <a:gd name="connsiteX2" fmla="*/ 1101560 w 2228851"/>
                    <a:gd name="connsiteY2" fmla="*/ 1004619 h 1004619"/>
                    <a:gd name="connsiteX3" fmla="*/ 0 w 2228851"/>
                    <a:gd name="connsiteY3" fmla="*/ 83787 h 1004619"/>
                    <a:gd name="connsiteX4" fmla="*/ 1319959 w 2228851"/>
                    <a:gd name="connsiteY4" fmla="*/ 35414 h 1004619"/>
                    <a:gd name="connsiteX0" fmla="*/ 1319572 w 1319959"/>
                    <a:gd name="connsiteY0" fmla="*/ 776479 h 969205"/>
                    <a:gd name="connsiteX1" fmla="*/ 1101560 w 1319959"/>
                    <a:gd name="connsiteY1" fmla="*/ 969205 h 969205"/>
                    <a:gd name="connsiteX2" fmla="*/ 0 w 1319959"/>
                    <a:gd name="connsiteY2" fmla="*/ 48373 h 969205"/>
                    <a:gd name="connsiteX3" fmla="*/ 1319959 w 1319959"/>
                    <a:gd name="connsiteY3" fmla="*/ 0 h 969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9959" h="969205">
                      <a:moveTo>
                        <a:pt x="1319572" y="776479"/>
                      </a:moveTo>
                      <a:lnTo>
                        <a:pt x="1101560" y="969205"/>
                      </a:lnTo>
                      <a:lnTo>
                        <a:pt x="0" y="48373"/>
                      </a:lnTo>
                      <a:lnTo>
                        <a:pt x="131995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Freeform 43"/>
                <p:cNvSpPr/>
                <p:nvPr/>
              </p:nvSpPr>
              <p:spPr bwMode="gray">
                <a:xfrm>
                  <a:off x="4650170" y="5899098"/>
                  <a:ext cx="224675" cy="6767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  <a:gd name="connsiteX0" fmla="*/ 0 w 1406574"/>
                    <a:gd name="connsiteY0" fmla="*/ 1003808 h 1003808"/>
                    <a:gd name="connsiteX1" fmla="*/ 1406574 w 1406574"/>
                    <a:gd name="connsiteY1" fmla="*/ 571539 h 1003808"/>
                    <a:gd name="connsiteX2" fmla="*/ 1123949 w 1406574"/>
                    <a:gd name="connsiteY2" fmla="*/ 0 h 1003808"/>
                    <a:gd name="connsiteX3" fmla="*/ 0 w 1406574"/>
                    <a:gd name="connsiteY3" fmla="*/ 1003808 h 1003808"/>
                    <a:gd name="connsiteX0" fmla="*/ 1123949 w 1406574"/>
                    <a:gd name="connsiteY0" fmla="*/ 0 h 1003808"/>
                    <a:gd name="connsiteX1" fmla="*/ 0 w 1406574"/>
                    <a:gd name="connsiteY1" fmla="*/ 1003808 h 1003808"/>
                    <a:gd name="connsiteX2" fmla="*/ 1406574 w 1406574"/>
                    <a:gd name="connsiteY2" fmla="*/ 571539 h 1003808"/>
                    <a:gd name="connsiteX3" fmla="*/ 1251745 w 1406574"/>
                    <a:gd name="connsiteY3" fmla="*/ 127796 h 1003808"/>
                    <a:gd name="connsiteX0" fmla="*/ 1123949 w 1406574"/>
                    <a:gd name="connsiteY0" fmla="*/ 0 h 1003808"/>
                    <a:gd name="connsiteX1" fmla="*/ 0 w 1406574"/>
                    <a:gd name="connsiteY1" fmla="*/ 1003808 h 1003808"/>
                    <a:gd name="connsiteX2" fmla="*/ 1406574 w 1406574"/>
                    <a:gd name="connsiteY2" fmla="*/ 571539 h 1003808"/>
                    <a:gd name="connsiteX0" fmla="*/ 0 w 1406574"/>
                    <a:gd name="connsiteY0" fmla="*/ 432269 h 432269"/>
                    <a:gd name="connsiteX1" fmla="*/ 1406574 w 1406574"/>
                    <a:gd name="connsiteY1" fmla="*/ 0 h 432269"/>
                    <a:gd name="connsiteX0" fmla="*/ 0 w 224675"/>
                    <a:gd name="connsiteY0" fmla="*/ 67679 h 67679"/>
                    <a:gd name="connsiteX1" fmla="*/ 224675 w 224675"/>
                    <a:gd name="connsiteY1" fmla="*/ 0 h 67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4675" h="67679">
                      <a:moveTo>
                        <a:pt x="0" y="67679"/>
                      </a:moveTo>
                      <a:lnTo>
                        <a:pt x="224675" y="0"/>
                      </a:lnTo>
                    </a:path>
                  </a:pathLst>
                </a:custGeom>
                <a:noFill/>
                <a:ln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" name="Freeform 44"/>
                <p:cNvSpPr/>
                <p:nvPr/>
              </p:nvSpPr>
              <p:spPr bwMode="gray">
                <a:xfrm>
                  <a:off x="3185652" y="5044460"/>
                  <a:ext cx="1473180" cy="92083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73180" h="920832">
                      <a:moveTo>
                        <a:pt x="1473180" y="920832"/>
                      </a:moveTo>
                      <a:lnTo>
                        <a:pt x="371620" y="0"/>
                      </a:lnTo>
                      <a:lnTo>
                        <a:pt x="0" y="616625"/>
                      </a:lnTo>
                      <a:lnTo>
                        <a:pt x="1473180" y="920832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6" name="Freeform 45"/>
                <p:cNvSpPr/>
                <p:nvPr/>
              </p:nvSpPr>
              <p:spPr bwMode="gray">
                <a:xfrm>
                  <a:off x="2038441" y="4279171"/>
                  <a:ext cx="1517781" cy="1385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  <a:gd name="connsiteX0" fmla="*/ 0 w 1517781"/>
                    <a:gd name="connsiteY0" fmla="*/ 0 h 1385538"/>
                    <a:gd name="connsiteX1" fmla="*/ 1517781 w 1517781"/>
                    <a:gd name="connsiteY1" fmla="*/ 768913 h 1385538"/>
                    <a:gd name="connsiteX2" fmla="*/ 1146161 w 1517781"/>
                    <a:gd name="connsiteY2" fmla="*/ 1385538 h 1385538"/>
                    <a:gd name="connsiteX3" fmla="*/ 0 w 1517781"/>
                    <a:gd name="connsiteY3" fmla="*/ 0 h 1385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7781" h="1385538">
                      <a:moveTo>
                        <a:pt x="0" y="0"/>
                      </a:moveTo>
                      <a:lnTo>
                        <a:pt x="1517781" y="768913"/>
                      </a:lnTo>
                      <a:lnTo>
                        <a:pt x="1146161" y="13855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5" name="Oval 14"/>
              <p:cNvSpPr/>
              <p:nvPr/>
            </p:nvSpPr>
            <p:spPr bwMode="gray">
              <a:xfrm>
                <a:off x="3254686" y="4708918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540000" lon="0" rev="0"/>
                </a:camera>
                <a:lightRig rig="threePt" dir="t">
                  <a:rot lat="0" lon="0" rev="1200000"/>
                </a:lightRig>
              </a:scene3d>
              <a:sp3d>
                <a:bevelT w="260350" h="2603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gray">
              <a:xfrm>
                <a:off x="4467290" y="578389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46050" h="1460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gray">
              <a:xfrm>
                <a:off x="3005883" y="548182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46050" h="1460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gray">
              <a:xfrm>
                <a:off x="1866649" y="409738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46050" h="1460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 bwMode="gray">
              <a:xfrm>
                <a:off x="4268165" y="3170538"/>
                <a:ext cx="830676" cy="83067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80000">
                    <a:schemeClr val="accent1"/>
                  </a:gs>
                  <a:gs pos="100000">
                    <a:schemeClr val="accent1"/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04800" h="3048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 bwMode="gray">
          <a:xfrm>
            <a:off x="391851" y="147471"/>
            <a:ext cx="1323236" cy="1172529"/>
            <a:chOff x="365806" y="137196"/>
            <a:chExt cx="992427" cy="117252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cxnSp>
          <p:nvCxnSpPr>
            <p:cNvPr id="110" name="Straight Connector 109"/>
            <p:cNvCxnSpPr/>
            <p:nvPr/>
          </p:nvCxnSpPr>
          <p:spPr bwMode="gray">
            <a:xfrm>
              <a:off x="576146" y="289932"/>
              <a:ext cx="0" cy="806605"/>
            </a:xfrm>
            <a:prstGeom prst="line">
              <a:avLst/>
            </a:prstGeom>
            <a:ln w="34925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gray">
            <a:xfrm flipH="1">
              <a:off x="584201" y="787400"/>
              <a:ext cx="664028" cy="301171"/>
            </a:xfrm>
            <a:prstGeom prst="line">
              <a:avLst/>
            </a:prstGeom>
            <a:ln w="25400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gray">
            <a:xfrm flipH="1" flipV="1">
              <a:off x="569686" y="264886"/>
              <a:ext cx="691288" cy="522341"/>
            </a:xfrm>
            <a:prstGeom prst="line">
              <a:avLst/>
            </a:prstGeom>
            <a:ln w="22225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/>
            <p:cNvSpPr/>
            <p:nvPr/>
          </p:nvSpPr>
          <p:spPr bwMode="gray">
            <a:xfrm>
              <a:off x="438637" y="137196"/>
              <a:ext cx="301752" cy="301752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80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152400" h="1524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 bwMode="gray">
            <a:xfrm>
              <a:off x="1157065" y="690491"/>
              <a:ext cx="201168" cy="201168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8000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107950" h="10795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 bwMode="gray">
            <a:xfrm>
              <a:off x="365806" y="882204"/>
              <a:ext cx="427521" cy="42752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80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228600" h="2286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FFFFFF"/>
                </a:solidFill>
              </a:endParaRPr>
            </a:p>
          </p:txBody>
        </p:sp>
        <p:grpSp>
          <p:nvGrpSpPr>
            <p:cNvPr id="116" name="Group 32"/>
            <p:cNvGrpSpPr>
              <a:grpSpLocks/>
            </p:cNvGrpSpPr>
            <p:nvPr/>
          </p:nvGrpSpPr>
          <p:grpSpPr bwMode="gray">
            <a:xfrm>
              <a:off x="441009" y="951003"/>
              <a:ext cx="264618" cy="238598"/>
              <a:chOff x="1919" y="2690"/>
              <a:chExt cx="342" cy="38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2" name="Freeform 33"/>
              <p:cNvSpPr>
                <a:spLocks/>
              </p:cNvSpPr>
              <p:nvPr/>
            </p:nvSpPr>
            <p:spPr bwMode="gray">
              <a:xfrm>
                <a:off x="1919" y="2724"/>
                <a:ext cx="127" cy="350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21" y="2"/>
                  </a:cxn>
                  <a:cxn ang="0">
                    <a:pos x="10" y="9"/>
                  </a:cxn>
                  <a:cxn ang="0">
                    <a:pos x="3" y="21"/>
                  </a:cxn>
                  <a:cxn ang="0">
                    <a:pos x="0" y="35"/>
                  </a:cxn>
                  <a:cxn ang="0">
                    <a:pos x="0" y="315"/>
                  </a:cxn>
                  <a:cxn ang="0">
                    <a:pos x="3" y="329"/>
                  </a:cxn>
                  <a:cxn ang="0">
                    <a:pos x="10" y="341"/>
                  </a:cxn>
                  <a:cxn ang="0">
                    <a:pos x="21" y="348"/>
                  </a:cxn>
                  <a:cxn ang="0">
                    <a:pos x="34" y="350"/>
                  </a:cxn>
                  <a:cxn ang="0">
                    <a:pos x="127" y="350"/>
                  </a:cxn>
                  <a:cxn ang="0">
                    <a:pos x="127" y="314"/>
                  </a:cxn>
                  <a:cxn ang="0">
                    <a:pos x="36" y="314"/>
                  </a:cxn>
                  <a:cxn ang="0">
                    <a:pos x="36" y="0"/>
                  </a:cxn>
                  <a:cxn ang="0">
                    <a:pos x="34" y="0"/>
                  </a:cxn>
                </a:cxnLst>
                <a:rect l="0" t="0" r="r" b="b"/>
                <a:pathLst>
                  <a:path w="127" h="350">
                    <a:moveTo>
                      <a:pt x="34" y="0"/>
                    </a:moveTo>
                    <a:lnTo>
                      <a:pt x="21" y="2"/>
                    </a:lnTo>
                    <a:lnTo>
                      <a:pt x="10" y="9"/>
                    </a:lnTo>
                    <a:lnTo>
                      <a:pt x="3" y="21"/>
                    </a:lnTo>
                    <a:lnTo>
                      <a:pt x="0" y="35"/>
                    </a:lnTo>
                    <a:lnTo>
                      <a:pt x="0" y="315"/>
                    </a:lnTo>
                    <a:lnTo>
                      <a:pt x="3" y="329"/>
                    </a:lnTo>
                    <a:lnTo>
                      <a:pt x="10" y="341"/>
                    </a:lnTo>
                    <a:lnTo>
                      <a:pt x="21" y="348"/>
                    </a:lnTo>
                    <a:lnTo>
                      <a:pt x="34" y="350"/>
                    </a:lnTo>
                    <a:lnTo>
                      <a:pt x="127" y="350"/>
                    </a:lnTo>
                    <a:lnTo>
                      <a:pt x="127" y="314"/>
                    </a:lnTo>
                    <a:lnTo>
                      <a:pt x="36" y="314"/>
                    </a:lnTo>
                    <a:lnTo>
                      <a:pt x="36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" name="Freeform 34"/>
              <p:cNvSpPr>
                <a:spLocks noEditPoints="1"/>
              </p:cNvSpPr>
              <p:nvPr/>
            </p:nvSpPr>
            <p:spPr bwMode="gray">
              <a:xfrm>
                <a:off x="2001" y="2690"/>
                <a:ext cx="260" cy="384"/>
              </a:xfrm>
              <a:custGeom>
                <a:avLst/>
                <a:gdLst/>
                <a:ahLst/>
                <a:cxnLst>
                  <a:cxn ang="0">
                    <a:pos x="239" y="382"/>
                  </a:cxn>
                  <a:cxn ang="0">
                    <a:pos x="257" y="363"/>
                  </a:cxn>
                  <a:cxn ang="0">
                    <a:pos x="260" y="34"/>
                  </a:cxn>
                  <a:cxn ang="0">
                    <a:pos x="249" y="10"/>
                  </a:cxn>
                  <a:cxn ang="0">
                    <a:pos x="225" y="0"/>
                  </a:cxn>
                  <a:cxn ang="0">
                    <a:pos x="57" y="1"/>
                  </a:cxn>
                  <a:cxn ang="0">
                    <a:pos x="48" y="7"/>
                  </a:cxn>
                  <a:cxn ang="0">
                    <a:pos x="45" y="18"/>
                  </a:cxn>
                  <a:cxn ang="0">
                    <a:pos x="44" y="123"/>
                  </a:cxn>
                  <a:cxn ang="0">
                    <a:pos x="33" y="145"/>
                  </a:cxn>
                  <a:cxn ang="0">
                    <a:pos x="18" y="175"/>
                  </a:cxn>
                  <a:cxn ang="0">
                    <a:pos x="6" y="202"/>
                  </a:cxn>
                  <a:cxn ang="0">
                    <a:pos x="2" y="213"/>
                  </a:cxn>
                  <a:cxn ang="0">
                    <a:pos x="0" y="220"/>
                  </a:cxn>
                  <a:cxn ang="0">
                    <a:pos x="2" y="231"/>
                  </a:cxn>
                  <a:cxn ang="0">
                    <a:pos x="12" y="238"/>
                  </a:cxn>
                  <a:cxn ang="0">
                    <a:pos x="21" y="238"/>
                  </a:cxn>
                  <a:cxn ang="0">
                    <a:pos x="45" y="238"/>
                  </a:cxn>
                  <a:cxn ang="0">
                    <a:pos x="225" y="384"/>
                  </a:cxn>
                  <a:cxn ang="0">
                    <a:pos x="81" y="348"/>
                  </a:cxn>
                  <a:cxn ang="0">
                    <a:pos x="81" y="316"/>
                  </a:cxn>
                  <a:cxn ang="0">
                    <a:pos x="81" y="274"/>
                  </a:cxn>
                  <a:cxn ang="0">
                    <a:pos x="81" y="237"/>
                  </a:cxn>
                  <a:cxn ang="0">
                    <a:pos x="81" y="220"/>
                  </a:cxn>
                  <a:cxn ang="0">
                    <a:pos x="78" y="211"/>
                  </a:cxn>
                  <a:cxn ang="0">
                    <a:pos x="72" y="205"/>
                  </a:cxn>
                  <a:cxn ang="0">
                    <a:pos x="63" y="202"/>
                  </a:cxn>
                  <a:cxn ang="0">
                    <a:pos x="60" y="202"/>
                  </a:cxn>
                  <a:cxn ang="0">
                    <a:pos x="51" y="202"/>
                  </a:cxn>
                  <a:cxn ang="0">
                    <a:pos x="53" y="187"/>
                  </a:cxn>
                  <a:cxn ang="0">
                    <a:pos x="68" y="156"/>
                  </a:cxn>
                  <a:cxn ang="0">
                    <a:pos x="78" y="133"/>
                  </a:cxn>
                  <a:cxn ang="0">
                    <a:pos x="81" y="126"/>
                  </a:cxn>
                  <a:cxn ang="0">
                    <a:pos x="81" y="118"/>
                  </a:cxn>
                  <a:cxn ang="0">
                    <a:pos x="81" y="88"/>
                  </a:cxn>
                  <a:cxn ang="0">
                    <a:pos x="81" y="52"/>
                  </a:cxn>
                  <a:cxn ang="0">
                    <a:pos x="224" y="36"/>
                  </a:cxn>
                </a:cxnLst>
                <a:rect l="0" t="0" r="r" b="b"/>
                <a:pathLst>
                  <a:path w="260" h="384">
                    <a:moveTo>
                      <a:pt x="225" y="384"/>
                    </a:moveTo>
                    <a:lnTo>
                      <a:pt x="239" y="382"/>
                    </a:lnTo>
                    <a:lnTo>
                      <a:pt x="249" y="375"/>
                    </a:lnTo>
                    <a:lnTo>
                      <a:pt x="257" y="363"/>
                    </a:lnTo>
                    <a:lnTo>
                      <a:pt x="260" y="349"/>
                    </a:lnTo>
                    <a:lnTo>
                      <a:pt x="260" y="34"/>
                    </a:lnTo>
                    <a:lnTo>
                      <a:pt x="257" y="21"/>
                    </a:lnTo>
                    <a:lnTo>
                      <a:pt x="249" y="10"/>
                    </a:lnTo>
                    <a:lnTo>
                      <a:pt x="239" y="3"/>
                    </a:lnTo>
                    <a:lnTo>
                      <a:pt x="225" y="0"/>
                    </a:lnTo>
                    <a:lnTo>
                      <a:pt x="63" y="0"/>
                    </a:lnTo>
                    <a:lnTo>
                      <a:pt x="57" y="1"/>
                    </a:lnTo>
                    <a:lnTo>
                      <a:pt x="53" y="3"/>
                    </a:lnTo>
                    <a:lnTo>
                      <a:pt x="48" y="7"/>
                    </a:lnTo>
                    <a:lnTo>
                      <a:pt x="47" y="12"/>
                    </a:lnTo>
                    <a:lnTo>
                      <a:pt x="45" y="18"/>
                    </a:lnTo>
                    <a:lnTo>
                      <a:pt x="45" y="118"/>
                    </a:lnTo>
                    <a:lnTo>
                      <a:pt x="44" y="123"/>
                    </a:lnTo>
                    <a:lnTo>
                      <a:pt x="39" y="133"/>
                    </a:lnTo>
                    <a:lnTo>
                      <a:pt x="33" y="145"/>
                    </a:lnTo>
                    <a:lnTo>
                      <a:pt x="26" y="160"/>
                    </a:lnTo>
                    <a:lnTo>
                      <a:pt x="18" y="175"/>
                    </a:lnTo>
                    <a:lnTo>
                      <a:pt x="12" y="190"/>
                    </a:lnTo>
                    <a:lnTo>
                      <a:pt x="6" y="202"/>
                    </a:lnTo>
                    <a:lnTo>
                      <a:pt x="3" y="210"/>
                    </a:lnTo>
                    <a:lnTo>
                      <a:pt x="2" y="213"/>
                    </a:lnTo>
                    <a:lnTo>
                      <a:pt x="0" y="217"/>
                    </a:lnTo>
                    <a:lnTo>
                      <a:pt x="0" y="220"/>
                    </a:lnTo>
                    <a:lnTo>
                      <a:pt x="0" y="226"/>
                    </a:lnTo>
                    <a:lnTo>
                      <a:pt x="2" y="231"/>
                    </a:lnTo>
                    <a:lnTo>
                      <a:pt x="6" y="235"/>
                    </a:lnTo>
                    <a:lnTo>
                      <a:pt x="12" y="238"/>
                    </a:lnTo>
                    <a:lnTo>
                      <a:pt x="18" y="238"/>
                    </a:lnTo>
                    <a:lnTo>
                      <a:pt x="21" y="238"/>
                    </a:lnTo>
                    <a:lnTo>
                      <a:pt x="32" y="238"/>
                    </a:lnTo>
                    <a:lnTo>
                      <a:pt x="45" y="238"/>
                    </a:lnTo>
                    <a:lnTo>
                      <a:pt x="45" y="384"/>
                    </a:lnTo>
                    <a:lnTo>
                      <a:pt x="225" y="384"/>
                    </a:lnTo>
                    <a:close/>
                    <a:moveTo>
                      <a:pt x="224" y="348"/>
                    </a:moveTo>
                    <a:lnTo>
                      <a:pt x="81" y="348"/>
                    </a:lnTo>
                    <a:lnTo>
                      <a:pt x="81" y="334"/>
                    </a:lnTo>
                    <a:lnTo>
                      <a:pt x="81" y="316"/>
                    </a:lnTo>
                    <a:lnTo>
                      <a:pt x="81" y="295"/>
                    </a:lnTo>
                    <a:lnTo>
                      <a:pt x="81" y="274"/>
                    </a:lnTo>
                    <a:lnTo>
                      <a:pt x="81" y="253"/>
                    </a:lnTo>
                    <a:lnTo>
                      <a:pt x="81" y="237"/>
                    </a:lnTo>
                    <a:lnTo>
                      <a:pt x="81" y="225"/>
                    </a:lnTo>
                    <a:lnTo>
                      <a:pt x="81" y="220"/>
                    </a:lnTo>
                    <a:lnTo>
                      <a:pt x="81" y="216"/>
                    </a:lnTo>
                    <a:lnTo>
                      <a:pt x="78" y="211"/>
                    </a:lnTo>
                    <a:lnTo>
                      <a:pt x="77" y="208"/>
                    </a:lnTo>
                    <a:lnTo>
                      <a:pt x="72" y="205"/>
                    </a:lnTo>
                    <a:lnTo>
                      <a:pt x="68" y="204"/>
                    </a:lnTo>
                    <a:lnTo>
                      <a:pt x="63" y="202"/>
                    </a:lnTo>
                    <a:lnTo>
                      <a:pt x="62" y="202"/>
                    </a:lnTo>
                    <a:lnTo>
                      <a:pt x="60" y="202"/>
                    </a:lnTo>
                    <a:lnTo>
                      <a:pt x="56" y="202"/>
                    </a:lnTo>
                    <a:lnTo>
                      <a:pt x="51" y="202"/>
                    </a:lnTo>
                    <a:lnTo>
                      <a:pt x="45" y="202"/>
                    </a:lnTo>
                    <a:lnTo>
                      <a:pt x="53" y="187"/>
                    </a:lnTo>
                    <a:lnTo>
                      <a:pt x="60" y="171"/>
                    </a:lnTo>
                    <a:lnTo>
                      <a:pt x="68" y="156"/>
                    </a:lnTo>
                    <a:lnTo>
                      <a:pt x="74" y="142"/>
                    </a:lnTo>
                    <a:lnTo>
                      <a:pt x="78" y="133"/>
                    </a:lnTo>
                    <a:lnTo>
                      <a:pt x="80" y="130"/>
                    </a:lnTo>
                    <a:lnTo>
                      <a:pt x="81" y="126"/>
                    </a:lnTo>
                    <a:lnTo>
                      <a:pt x="81" y="123"/>
                    </a:lnTo>
                    <a:lnTo>
                      <a:pt x="81" y="118"/>
                    </a:lnTo>
                    <a:lnTo>
                      <a:pt x="81" y="106"/>
                    </a:lnTo>
                    <a:lnTo>
                      <a:pt x="81" y="88"/>
                    </a:lnTo>
                    <a:lnTo>
                      <a:pt x="81" y="70"/>
                    </a:lnTo>
                    <a:lnTo>
                      <a:pt x="81" y="52"/>
                    </a:lnTo>
                    <a:lnTo>
                      <a:pt x="81" y="36"/>
                    </a:lnTo>
                    <a:lnTo>
                      <a:pt x="224" y="36"/>
                    </a:lnTo>
                    <a:lnTo>
                      <a:pt x="224" y="34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" name="Rectangle 35"/>
              <p:cNvSpPr>
                <a:spLocks noChangeArrowheads="1"/>
              </p:cNvSpPr>
              <p:nvPr/>
            </p:nvSpPr>
            <p:spPr bwMode="gray">
              <a:xfrm>
                <a:off x="2099" y="2792"/>
                <a:ext cx="27" cy="40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" name="Rectangle 36"/>
              <p:cNvSpPr>
                <a:spLocks noChangeArrowheads="1"/>
              </p:cNvSpPr>
              <p:nvPr/>
            </p:nvSpPr>
            <p:spPr bwMode="gray">
              <a:xfrm>
                <a:off x="1953" y="2724"/>
                <a:ext cx="93" cy="36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7" name="Group 356"/>
            <p:cNvGrpSpPr/>
            <p:nvPr/>
          </p:nvGrpSpPr>
          <p:grpSpPr bwMode="gray">
            <a:xfrm rot="20749651">
              <a:off x="515009" y="174595"/>
              <a:ext cx="152782" cy="200394"/>
              <a:chOff x="1062622" y="1594096"/>
              <a:chExt cx="468594" cy="660474"/>
            </a:xfrm>
            <a:gradFill>
              <a:gsLst>
                <a:gs pos="15000">
                  <a:schemeClr val="accent2">
                    <a:lumMod val="20000"/>
                    <a:lumOff val="80000"/>
                  </a:schemeClr>
                </a:gs>
                <a:gs pos="54000">
                  <a:schemeClr val="accent2">
                    <a:lumMod val="60000"/>
                    <a:lumOff val="40000"/>
                  </a:schemeClr>
                </a:gs>
                <a:gs pos="92000">
                  <a:schemeClr val="accent2">
                    <a:lumMod val="75000"/>
                  </a:schemeClr>
                </a:gs>
              </a:gsLst>
              <a:lin ang="13500000" scaled="1"/>
            </a:gra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Rectangle 117"/>
              <p:cNvSpPr>
                <a:spLocks noChangeArrowheads="1"/>
              </p:cNvSpPr>
              <p:nvPr/>
            </p:nvSpPr>
            <p:spPr bwMode="gray">
              <a:xfrm rot="673376">
                <a:off x="1133582" y="2149886"/>
                <a:ext cx="212269" cy="5136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0" name="Freeform 118"/>
              <p:cNvSpPr>
                <a:spLocks/>
              </p:cNvSpPr>
              <p:nvPr/>
            </p:nvSpPr>
            <p:spPr bwMode="gray">
              <a:xfrm rot="673376">
                <a:off x="1121355" y="2219013"/>
                <a:ext cx="204259" cy="355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2" y="0"/>
                  </a:cxn>
                  <a:cxn ang="0">
                    <a:pos x="98" y="2"/>
                  </a:cxn>
                  <a:cxn ang="0">
                    <a:pos x="88" y="8"/>
                  </a:cxn>
                  <a:cxn ang="0">
                    <a:pos x="70" y="14"/>
                  </a:cxn>
                  <a:cxn ang="0">
                    <a:pos x="50" y="18"/>
                  </a:cxn>
                  <a:cxn ang="0">
                    <a:pos x="26" y="14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02" h="18">
                    <a:moveTo>
                      <a:pt x="0" y="0"/>
                    </a:moveTo>
                    <a:lnTo>
                      <a:pt x="102" y="0"/>
                    </a:lnTo>
                    <a:lnTo>
                      <a:pt x="98" y="2"/>
                    </a:lnTo>
                    <a:lnTo>
                      <a:pt x="88" y="8"/>
                    </a:lnTo>
                    <a:lnTo>
                      <a:pt x="70" y="14"/>
                    </a:lnTo>
                    <a:lnTo>
                      <a:pt x="50" y="18"/>
                    </a:lnTo>
                    <a:lnTo>
                      <a:pt x="26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1" name="Freeform 130"/>
              <p:cNvSpPr>
                <a:spLocks noEditPoints="1"/>
              </p:cNvSpPr>
              <p:nvPr/>
            </p:nvSpPr>
            <p:spPr bwMode="gray">
              <a:xfrm rot="673376">
                <a:off x="1062622" y="1594096"/>
                <a:ext cx="468594" cy="54521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80" y="6"/>
                  </a:cxn>
                  <a:cxn ang="0">
                    <a:pos x="48" y="22"/>
                  </a:cxn>
                  <a:cxn ang="0">
                    <a:pos x="22" y="48"/>
                  </a:cxn>
                  <a:cxn ang="0">
                    <a:pos x="6" y="80"/>
                  </a:cxn>
                  <a:cxn ang="0">
                    <a:pos x="0" y="118"/>
                  </a:cxn>
                  <a:cxn ang="0">
                    <a:pos x="4" y="150"/>
                  </a:cxn>
                  <a:cxn ang="0">
                    <a:pos x="18" y="180"/>
                  </a:cxn>
                  <a:cxn ang="0">
                    <a:pos x="38" y="204"/>
                  </a:cxn>
                  <a:cxn ang="0">
                    <a:pos x="64" y="222"/>
                  </a:cxn>
                  <a:cxn ang="0">
                    <a:pos x="64" y="276"/>
                  </a:cxn>
                  <a:cxn ang="0">
                    <a:pos x="172" y="276"/>
                  </a:cxn>
                  <a:cxn ang="0">
                    <a:pos x="172" y="222"/>
                  </a:cxn>
                  <a:cxn ang="0">
                    <a:pos x="198" y="202"/>
                  </a:cxn>
                  <a:cxn ang="0">
                    <a:pos x="216" y="178"/>
                  </a:cxn>
                  <a:cxn ang="0">
                    <a:pos x="230" y="150"/>
                  </a:cxn>
                  <a:cxn ang="0">
                    <a:pos x="234" y="118"/>
                  </a:cxn>
                  <a:cxn ang="0">
                    <a:pos x="228" y="80"/>
                  </a:cxn>
                  <a:cxn ang="0">
                    <a:pos x="212" y="48"/>
                  </a:cxn>
                  <a:cxn ang="0">
                    <a:pos x="186" y="22"/>
                  </a:cxn>
                  <a:cxn ang="0">
                    <a:pos x="154" y="6"/>
                  </a:cxn>
                  <a:cxn ang="0">
                    <a:pos x="118" y="0"/>
                  </a:cxn>
                  <a:cxn ang="0">
                    <a:pos x="140" y="206"/>
                  </a:cxn>
                  <a:cxn ang="0">
                    <a:pos x="140" y="250"/>
                  </a:cxn>
                  <a:cxn ang="0">
                    <a:pos x="94" y="250"/>
                  </a:cxn>
                  <a:cxn ang="0">
                    <a:pos x="94" y="206"/>
                  </a:cxn>
                  <a:cxn ang="0">
                    <a:pos x="66" y="194"/>
                  </a:cxn>
                  <a:cxn ang="0">
                    <a:pos x="46" y="174"/>
                  </a:cxn>
                  <a:cxn ang="0">
                    <a:pos x="32" y="150"/>
                  </a:cxn>
                  <a:cxn ang="0">
                    <a:pos x="28" y="120"/>
                  </a:cxn>
                  <a:cxn ang="0">
                    <a:pos x="32" y="92"/>
                  </a:cxn>
                  <a:cxn ang="0">
                    <a:pos x="44" y="68"/>
                  </a:cxn>
                  <a:cxn ang="0">
                    <a:pos x="64" y="48"/>
                  </a:cxn>
                  <a:cxn ang="0">
                    <a:pos x="88" y="36"/>
                  </a:cxn>
                  <a:cxn ang="0">
                    <a:pos x="116" y="30"/>
                  </a:cxn>
                  <a:cxn ang="0">
                    <a:pos x="144" y="36"/>
                  </a:cxn>
                  <a:cxn ang="0">
                    <a:pos x="168" y="48"/>
                  </a:cxn>
                  <a:cxn ang="0">
                    <a:pos x="188" y="68"/>
                  </a:cxn>
                  <a:cxn ang="0">
                    <a:pos x="200" y="92"/>
                  </a:cxn>
                  <a:cxn ang="0">
                    <a:pos x="206" y="120"/>
                  </a:cxn>
                  <a:cxn ang="0">
                    <a:pos x="200" y="150"/>
                  </a:cxn>
                  <a:cxn ang="0">
                    <a:pos x="186" y="174"/>
                  </a:cxn>
                  <a:cxn ang="0">
                    <a:pos x="166" y="194"/>
                  </a:cxn>
                  <a:cxn ang="0">
                    <a:pos x="140" y="206"/>
                  </a:cxn>
                </a:cxnLst>
                <a:rect l="0" t="0" r="r" b="b"/>
                <a:pathLst>
                  <a:path w="234" h="276">
                    <a:moveTo>
                      <a:pt x="118" y="0"/>
                    </a:moveTo>
                    <a:lnTo>
                      <a:pt x="80" y="6"/>
                    </a:lnTo>
                    <a:lnTo>
                      <a:pt x="48" y="22"/>
                    </a:lnTo>
                    <a:lnTo>
                      <a:pt x="22" y="48"/>
                    </a:lnTo>
                    <a:lnTo>
                      <a:pt x="6" y="80"/>
                    </a:lnTo>
                    <a:lnTo>
                      <a:pt x="0" y="118"/>
                    </a:lnTo>
                    <a:lnTo>
                      <a:pt x="4" y="150"/>
                    </a:lnTo>
                    <a:lnTo>
                      <a:pt x="18" y="180"/>
                    </a:lnTo>
                    <a:lnTo>
                      <a:pt x="38" y="204"/>
                    </a:lnTo>
                    <a:lnTo>
                      <a:pt x="64" y="222"/>
                    </a:lnTo>
                    <a:lnTo>
                      <a:pt x="64" y="276"/>
                    </a:lnTo>
                    <a:lnTo>
                      <a:pt x="172" y="276"/>
                    </a:lnTo>
                    <a:lnTo>
                      <a:pt x="172" y="222"/>
                    </a:lnTo>
                    <a:lnTo>
                      <a:pt x="198" y="202"/>
                    </a:lnTo>
                    <a:lnTo>
                      <a:pt x="216" y="178"/>
                    </a:lnTo>
                    <a:lnTo>
                      <a:pt x="230" y="150"/>
                    </a:lnTo>
                    <a:lnTo>
                      <a:pt x="234" y="118"/>
                    </a:lnTo>
                    <a:lnTo>
                      <a:pt x="228" y="80"/>
                    </a:lnTo>
                    <a:lnTo>
                      <a:pt x="212" y="48"/>
                    </a:lnTo>
                    <a:lnTo>
                      <a:pt x="186" y="22"/>
                    </a:lnTo>
                    <a:lnTo>
                      <a:pt x="154" y="6"/>
                    </a:lnTo>
                    <a:lnTo>
                      <a:pt x="118" y="0"/>
                    </a:lnTo>
                    <a:close/>
                    <a:moveTo>
                      <a:pt x="140" y="206"/>
                    </a:moveTo>
                    <a:lnTo>
                      <a:pt x="140" y="250"/>
                    </a:lnTo>
                    <a:lnTo>
                      <a:pt x="94" y="250"/>
                    </a:lnTo>
                    <a:lnTo>
                      <a:pt x="94" y="206"/>
                    </a:lnTo>
                    <a:lnTo>
                      <a:pt x="66" y="194"/>
                    </a:lnTo>
                    <a:lnTo>
                      <a:pt x="46" y="174"/>
                    </a:lnTo>
                    <a:lnTo>
                      <a:pt x="32" y="150"/>
                    </a:lnTo>
                    <a:lnTo>
                      <a:pt x="28" y="120"/>
                    </a:lnTo>
                    <a:lnTo>
                      <a:pt x="32" y="92"/>
                    </a:lnTo>
                    <a:lnTo>
                      <a:pt x="44" y="68"/>
                    </a:lnTo>
                    <a:lnTo>
                      <a:pt x="64" y="48"/>
                    </a:lnTo>
                    <a:lnTo>
                      <a:pt x="88" y="36"/>
                    </a:lnTo>
                    <a:lnTo>
                      <a:pt x="116" y="30"/>
                    </a:lnTo>
                    <a:lnTo>
                      <a:pt x="144" y="36"/>
                    </a:lnTo>
                    <a:lnTo>
                      <a:pt x="168" y="48"/>
                    </a:lnTo>
                    <a:lnTo>
                      <a:pt x="188" y="68"/>
                    </a:lnTo>
                    <a:lnTo>
                      <a:pt x="200" y="92"/>
                    </a:lnTo>
                    <a:lnTo>
                      <a:pt x="206" y="120"/>
                    </a:lnTo>
                    <a:lnTo>
                      <a:pt x="200" y="150"/>
                    </a:lnTo>
                    <a:lnTo>
                      <a:pt x="186" y="174"/>
                    </a:lnTo>
                    <a:lnTo>
                      <a:pt x="166" y="194"/>
                    </a:lnTo>
                    <a:lnTo>
                      <a:pt x="140" y="2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8" name="Group 304"/>
            <p:cNvGrpSpPr/>
            <p:nvPr/>
          </p:nvGrpSpPr>
          <p:grpSpPr bwMode="gray">
            <a:xfrm>
              <a:off x="1187917" y="716280"/>
              <a:ext cx="130358" cy="131072"/>
              <a:chOff x="6229820" y="1552132"/>
              <a:chExt cx="392270" cy="39441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Rectangle 77"/>
              <p:cNvSpPr>
                <a:spLocks noChangeArrowheads="1"/>
              </p:cNvSpPr>
              <p:nvPr/>
            </p:nvSpPr>
            <p:spPr bwMode="gray">
              <a:xfrm>
                <a:off x="6407344" y="1552132"/>
                <a:ext cx="37223" cy="61269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120" name="Rectangle 78"/>
              <p:cNvSpPr>
                <a:spLocks noChangeArrowheads="1"/>
              </p:cNvSpPr>
              <p:nvPr/>
            </p:nvSpPr>
            <p:spPr bwMode="gray">
              <a:xfrm>
                <a:off x="6407344" y="1886239"/>
                <a:ext cx="37223" cy="6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121" name="Rectangle 79"/>
              <p:cNvSpPr>
                <a:spLocks noChangeArrowheads="1"/>
              </p:cNvSpPr>
              <p:nvPr/>
            </p:nvSpPr>
            <p:spPr bwMode="gray">
              <a:xfrm>
                <a:off x="6229820" y="1731152"/>
                <a:ext cx="60129" cy="3637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Rectangle 80"/>
              <p:cNvSpPr>
                <a:spLocks noChangeArrowheads="1"/>
              </p:cNvSpPr>
              <p:nvPr/>
            </p:nvSpPr>
            <p:spPr bwMode="gray">
              <a:xfrm>
                <a:off x="6561961" y="1731152"/>
                <a:ext cx="60129" cy="3637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123" name="Freeform 81"/>
              <p:cNvSpPr>
                <a:spLocks/>
              </p:cNvSpPr>
              <p:nvPr/>
            </p:nvSpPr>
            <p:spPr bwMode="gray">
              <a:xfrm>
                <a:off x="6274678" y="1598084"/>
                <a:ext cx="68719" cy="68928"/>
              </a:xfrm>
              <a:custGeom>
                <a:avLst/>
                <a:gdLst/>
                <a:ahLst/>
                <a:cxnLst>
                  <a:cxn ang="0">
                    <a:pos x="72" y="45"/>
                  </a:cxn>
                  <a:cxn ang="0">
                    <a:pos x="45" y="72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72" y="45"/>
                  </a:cxn>
                </a:cxnLst>
                <a:rect l="0" t="0" r="r" b="b"/>
                <a:pathLst>
                  <a:path w="72" h="72">
                    <a:moveTo>
                      <a:pt x="72" y="45"/>
                    </a:moveTo>
                    <a:lnTo>
                      <a:pt x="45" y="72"/>
                    </a:lnTo>
                    <a:lnTo>
                      <a:pt x="0" y="27"/>
                    </a:lnTo>
                    <a:lnTo>
                      <a:pt x="27" y="0"/>
                    </a:lnTo>
                    <a:lnTo>
                      <a:pt x="72" y="45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124" name="Freeform 82"/>
              <p:cNvSpPr>
                <a:spLocks/>
              </p:cNvSpPr>
              <p:nvPr/>
            </p:nvSpPr>
            <p:spPr bwMode="gray">
              <a:xfrm>
                <a:off x="6509467" y="1833586"/>
                <a:ext cx="68719" cy="68928"/>
              </a:xfrm>
              <a:custGeom>
                <a:avLst/>
                <a:gdLst/>
                <a:ahLst/>
                <a:cxnLst>
                  <a:cxn ang="0">
                    <a:pos x="72" y="45"/>
                  </a:cxn>
                  <a:cxn ang="0">
                    <a:pos x="45" y="72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72" y="45"/>
                  </a:cxn>
                </a:cxnLst>
                <a:rect l="0" t="0" r="r" b="b"/>
                <a:pathLst>
                  <a:path w="72" h="72">
                    <a:moveTo>
                      <a:pt x="72" y="45"/>
                    </a:moveTo>
                    <a:lnTo>
                      <a:pt x="45" y="72"/>
                    </a:lnTo>
                    <a:lnTo>
                      <a:pt x="0" y="27"/>
                    </a:lnTo>
                    <a:lnTo>
                      <a:pt x="27" y="0"/>
                    </a:lnTo>
                    <a:lnTo>
                      <a:pt x="72" y="45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Freeform 83"/>
              <p:cNvSpPr>
                <a:spLocks/>
              </p:cNvSpPr>
              <p:nvPr/>
            </p:nvSpPr>
            <p:spPr bwMode="gray">
              <a:xfrm>
                <a:off x="6274678" y="1833586"/>
                <a:ext cx="68719" cy="68928"/>
              </a:xfrm>
              <a:custGeom>
                <a:avLst/>
                <a:gdLst/>
                <a:ahLst/>
                <a:cxnLst>
                  <a:cxn ang="0">
                    <a:pos x="45" y="0"/>
                  </a:cxn>
                  <a:cxn ang="0">
                    <a:pos x="72" y="27"/>
                  </a:cxn>
                  <a:cxn ang="0">
                    <a:pos x="27" y="72"/>
                  </a:cxn>
                  <a:cxn ang="0">
                    <a:pos x="0" y="45"/>
                  </a:cxn>
                  <a:cxn ang="0">
                    <a:pos x="45" y="0"/>
                  </a:cxn>
                </a:cxnLst>
                <a:rect l="0" t="0" r="r" b="b"/>
                <a:pathLst>
                  <a:path w="72" h="72">
                    <a:moveTo>
                      <a:pt x="45" y="0"/>
                    </a:moveTo>
                    <a:lnTo>
                      <a:pt x="72" y="27"/>
                    </a:lnTo>
                    <a:lnTo>
                      <a:pt x="27" y="72"/>
                    </a:lnTo>
                    <a:lnTo>
                      <a:pt x="0" y="45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126" name="Freeform 84"/>
              <p:cNvSpPr>
                <a:spLocks/>
              </p:cNvSpPr>
              <p:nvPr/>
            </p:nvSpPr>
            <p:spPr bwMode="gray">
              <a:xfrm>
                <a:off x="6509467" y="1598084"/>
                <a:ext cx="68719" cy="68928"/>
              </a:xfrm>
              <a:custGeom>
                <a:avLst/>
                <a:gdLst/>
                <a:ahLst/>
                <a:cxnLst>
                  <a:cxn ang="0">
                    <a:pos x="72" y="27"/>
                  </a:cxn>
                  <a:cxn ang="0">
                    <a:pos x="27" y="72"/>
                  </a:cxn>
                  <a:cxn ang="0">
                    <a:pos x="0" y="45"/>
                  </a:cxn>
                  <a:cxn ang="0">
                    <a:pos x="45" y="0"/>
                  </a:cxn>
                  <a:cxn ang="0">
                    <a:pos x="72" y="27"/>
                  </a:cxn>
                </a:cxnLst>
                <a:rect l="0" t="0" r="r" b="b"/>
                <a:pathLst>
                  <a:path w="72" h="72">
                    <a:moveTo>
                      <a:pt x="72" y="27"/>
                    </a:moveTo>
                    <a:lnTo>
                      <a:pt x="27" y="72"/>
                    </a:lnTo>
                    <a:lnTo>
                      <a:pt x="0" y="45"/>
                    </a:lnTo>
                    <a:lnTo>
                      <a:pt x="45" y="0"/>
                    </a:lnTo>
                    <a:lnTo>
                      <a:pt x="72" y="27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127" name="Freeform 85"/>
              <p:cNvSpPr>
                <a:spLocks/>
              </p:cNvSpPr>
              <p:nvPr/>
            </p:nvSpPr>
            <p:spPr bwMode="gray">
              <a:xfrm>
                <a:off x="6312855" y="1636377"/>
                <a:ext cx="113577" cy="226887"/>
              </a:xfrm>
              <a:custGeom>
                <a:avLst/>
                <a:gdLst/>
                <a:ahLst/>
                <a:cxnLst>
                  <a:cxn ang="0">
                    <a:pos x="119" y="197"/>
                  </a:cxn>
                  <a:cxn ang="0">
                    <a:pos x="93" y="194"/>
                  </a:cxn>
                  <a:cxn ang="0">
                    <a:pos x="72" y="182"/>
                  </a:cxn>
                  <a:cxn ang="0">
                    <a:pos x="54" y="165"/>
                  </a:cxn>
                  <a:cxn ang="0">
                    <a:pos x="44" y="143"/>
                  </a:cxn>
                  <a:cxn ang="0">
                    <a:pos x="39" y="119"/>
                  </a:cxn>
                  <a:cxn ang="0">
                    <a:pos x="44" y="93"/>
                  </a:cxn>
                  <a:cxn ang="0">
                    <a:pos x="54" y="72"/>
                  </a:cxn>
                  <a:cxn ang="0">
                    <a:pos x="72" y="54"/>
                  </a:cxn>
                  <a:cxn ang="0">
                    <a:pos x="93" y="44"/>
                  </a:cxn>
                  <a:cxn ang="0">
                    <a:pos x="119" y="39"/>
                  </a:cxn>
                  <a:cxn ang="0">
                    <a:pos x="119" y="39"/>
                  </a:cxn>
                  <a:cxn ang="0">
                    <a:pos x="119" y="39"/>
                  </a:cxn>
                  <a:cxn ang="0">
                    <a:pos x="119" y="0"/>
                  </a:cxn>
                  <a:cxn ang="0">
                    <a:pos x="87" y="3"/>
                  </a:cxn>
                  <a:cxn ang="0">
                    <a:pos x="59" y="15"/>
                  </a:cxn>
                  <a:cxn ang="0">
                    <a:pos x="35" y="35"/>
                  </a:cxn>
                  <a:cxn ang="0">
                    <a:pos x="17" y="59"/>
                  </a:cxn>
                  <a:cxn ang="0">
                    <a:pos x="5" y="87"/>
                  </a:cxn>
                  <a:cxn ang="0">
                    <a:pos x="0" y="119"/>
                  </a:cxn>
                  <a:cxn ang="0">
                    <a:pos x="5" y="150"/>
                  </a:cxn>
                  <a:cxn ang="0">
                    <a:pos x="17" y="179"/>
                  </a:cxn>
                  <a:cxn ang="0">
                    <a:pos x="35" y="203"/>
                  </a:cxn>
                  <a:cxn ang="0">
                    <a:pos x="59" y="221"/>
                  </a:cxn>
                  <a:cxn ang="0">
                    <a:pos x="87" y="233"/>
                  </a:cxn>
                  <a:cxn ang="0">
                    <a:pos x="119" y="237"/>
                  </a:cxn>
                  <a:cxn ang="0">
                    <a:pos x="119" y="197"/>
                  </a:cxn>
                  <a:cxn ang="0">
                    <a:pos x="119" y="197"/>
                  </a:cxn>
                  <a:cxn ang="0">
                    <a:pos x="119" y="197"/>
                  </a:cxn>
                </a:cxnLst>
                <a:rect l="0" t="0" r="r" b="b"/>
                <a:pathLst>
                  <a:path w="119" h="237">
                    <a:moveTo>
                      <a:pt x="119" y="197"/>
                    </a:moveTo>
                    <a:lnTo>
                      <a:pt x="93" y="194"/>
                    </a:lnTo>
                    <a:lnTo>
                      <a:pt x="72" y="182"/>
                    </a:lnTo>
                    <a:lnTo>
                      <a:pt x="54" y="165"/>
                    </a:lnTo>
                    <a:lnTo>
                      <a:pt x="44" y="143"/>
                    </a:lnTo>
                    <a:lnTo>
                      <a:pt x="39" y="119"/>
                    </a:lnTo>
                    <a:lnTo>
                      <a:pt x="44" y="93"/>
                    </a:lnTo>
                    <a:lnTo>
                      <a:pt x="54" y="72"/>
                    </a:lnTo>
                    <a:lnTo>
                      <a:pt x="72" y="54"/>
                    </a:lnTo>
                    <a:lnTo>
                      <a:pt x="93" y="44"/>
                    </a:lnTo>
                    <a:lnTo>
                      <a:pt x="119" y="39"/>
                    </a:lnTo>
                    <a:lnTo>
                      <a:pt x="119" y="39"/>
                    </a:lnTo>
                    <a:lnTo>
                      <a:pt x="119" y="39"/>
                    </a:lnTo>
                    <a:lnTo>
                      <a:pt x="119" y="0"/>
                    </a:lnTo>
                    <a:lnTo>
                      <a:pt x="87" y="3"/>
                    </a:lnTo>
                    <a:lnTo>
                      <a:pt x="59" y="15"/>
                    </a:lnTo>
                    <a:lnTo>
                      <a:pt x="35" y="35"/>
                    </a:lnTo>
                    <a:lnTo>
                      <a:pt x="17" y="59"/>
                    </a:lnTo>
                    <a:lnTo>
                      <a:pt x="5" y="87"/>
                    </a:lnTo>
                    <a:lnTo>
                      <a:pt x="0" y="119"/>
                    </a:lnTo>
                    <a:lnTo>
                      <a:pt x="5" y="150"/>
                    </a:lnTo>
                    <a:lnTo>
                      <a:pt x="17" y="179"/>
                    </a:lnTo>
                    <a:lnTo>
                      <a:pt x="35" y="203"/>
                    </a:lnTo>
                    <a:lnTo>
                      <a:pt x="59" y="221"/>
                    </a:lnTo>
                    <a:lnTo>
                      <a:pt x="87" y="233"/>
                    </a:lnTo>
                    <a:lnTo>
                      <a:pt x="119" y="237"/>
                    </a:lnTo>
                    <a:lnTo>
                      <a:pt x="119" y="197"/>
                    </a:lnTo>
                    <a:lnTo>
                      <a:pt x="119" y="197"/>
                    </a:lnTo>
                    <a:lnTo>
                      <a:pt x="119" y="197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sp>
            <p:nvSpPr>
              <p:cNvPr id="128" name="Freeform 86"/>
              <p:cNvSpPr>
                <a:spLocks/>
              </p:cNvSpPr>
              <p:nvPr/>
            </p:nvSpPr>
            <p:spPr bwMode="gray">
              <a:xfrm>
                <a:off x="6426432" y="1636377"/>
                <a:ext cx="112623" cy="226887"/>
              </a:xfrm>
              <a:custGeom>
                <a:avLst/>
                <a:gdLst/>
                <a:ahLst/>
                <a:cxnLst>
                  <a:cxn ang="0">
                    <a:pos x="118" y="119"/>
                  </a:cxn>
                  <a:cxn ang="0">
                    <a:pos x="114" y="87"/>
                  </a:cxn>
                  <a:cxn ang="0">
                    <a:pos x="102" y="59"/>
                  </a:cxn>
                  <a:cxn ang="0">
                    <a:pos x="84" y="35"/>
                  </a:cxn>
                  <a:cxn ang="0">
                    <a:pos x="60" y="15"/>
                  </a:cxn>
                  <a:cxn ang="0">
                    <a:pos x="31" y="3"/>
                  </a:cxn>
                  <a:cxn ang="0">
                    <a:pos x="0" y="0"/>
                  </a:cxn>
                  <a:cxn ang="0">
                    <a:pos x="0" y="39"/>
                  </a:cxn>
                  <a:cxn ang="0">
                    <a:pos x="25" y="44"/>
                  </a:cxn>
                  <a:cxn ang="0">
                    <a:pos x="46" y="54"/>
                  </a:cxn>
                  <a:cxn ang="0">
                    <a:pos x="64" y="72"/>
                  </a:cxn>
                  <a:cxn ang="0">
                    <a:pos x="75" y="93"/>
                  </a:cxn>
                  <a:cxn ang="0">
                    <a:pos x="79" y="119"/>
                  </a:cxn>
                  <a:cxn ang="0">
                    <a:pos x="75" y="143"/>
                  </a:cxn>
                  <a:cxn ang="0">
                    <a:pos x="64" y="165"/>
                  </a:cxn>
                  <a:cxn ang="0">
                    <a:pos x="46" y="182"/>
                  </a:cxn>
                  <a:cxn ang="0">
                    <a:pos x="25" y="194"/>
                  </a:cxn>
                  <a:cxn ang="0">
                    <a:pos x="0" y="197"/>
                  </a:cxn>
                  <a:cxn ang="0">
                    <a:pos x="0" y="237"/>
                  </a:cxn>
                  <a:cxn ang="0">
                    <a:pos x="31" y="233"/>
                  </a:cxn>
                  <a:cxn ang="0">
                    <a:pos x="60" y="221"/>
                  </a:cxn>
                  <a:cxn ang="0">
                    <a:pos x="84" y="203"/>
                  </a:cxn>
                  <a:cxn ang="0">
                    <a:pos x="102" y="179"/>
                  </a:cxn>
                  <a:cxn ang="0">
                    <a:pos x="114" y="150"/>
                  </a:cxn>
                  <a:cxn ang="0">
                    <a:pos x="118" y="119"/>
                  </a:cxn>
                </a:cxnLst>
                <a:rect l="0" t="0" r="r" b="b"/>
                <a:pathLst>
                  <a:path w="118" h="237">
                    <a:moveTo>
                      <a:pt x="118" y="119"/>
                    </a:moveTo>
                    <a:lnTo>
                      <a:pt x="114" y="87"/>
                    </a:lnTo>
                    <a:lnTo>
                      <a:pt x="102" y="59"/>
                    </a:lnTo>
                    <a:lnTo>
                      <a:pt x="84" y="35"/>
                    </a:lnTo>
                    <a:lnTo>
                      <a:pt x="60" y="15"/>
                    </a:lnTo>
                    <a:lnTo>
                      <a:pt x="31" y="3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25" y="44"/>
                    </a:lnTo>
                    <a:lnTo>
                      <a:pt x="46" y="54"/>
                    </a:lnTo>
                    <a:lnTo>
                      <a:pt x="64" y="72"/>
                    </a:lnTo>
                    <a:lnTo>
                      <a:pt x="75" y="93"/>
                    </a:lnTo>
                    <a:lnTo>
                      <a:pt x="79" y="119"/>
                    </a:lnTo>
                    <a:lnTo>
                      <a:pt x="75" y="143"/>
                    </a:lnTo>
                    <a:lnTo>
                      <a:pt x="64" y="165"/>
                    </a:lnTo>
                    <a:lnTo>
                      <a:pt x="46" y="182"/>
                    </a:lnTo>
                    <a:lnTo>
                      <a:pt x="25" y="194"/>
                    </a:lnTo>
                    <a:lnTo>
                      <a:pt x="0" y="197"/>
                    </a:lnTo>
                    <a:lnTo>
                      <a:pt x="0" y="237"/>
                    </a:lnTo>
                    <a:lnTo>
                      <a:pt x="31" y="233"/>
                    </a:lnTo>
                    <a:lnTo>
                      <a:pt x="60" y="221"/>
                    </a:lnTo>
                    <a:lnTo>
                      <a:pt x="84" y="203"/>
                    </a:lnTo>
                    <a:lnTo>
                      <a:pt x="102" y="179"/>
                    </a:lnTo>
                    <a:lnTo>
                      <a:pt x="114" y="150"/>
                    </a:lnTo>
                    <a:lnTo>
                      <a:pt x="118" y="119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7155" y="220320"/>
            <a:ext cx="981524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8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Rectangle 78"/>
          <p:cNvSpPr>
            <a:spLocks noChangeArrowheads="1"/>
          </p:cNvSpPr>
          <p:nvPr/>
        </p:nvSpPr>
        <p:spPr bwMode="gray">
          <a:xfrm>
            <a:off x="0" y="0"/>
            <a:ext cx="12192000" cy="23622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FFFFFF">
                    <a:alpha val="7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vi-VN" sz="1800" b="1" baseline="-25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01" name="Freeform 77"/>
          <p:cNvSpPr>
            <a:spLocks/>
          </p:cNvSpPr>
          <p:nvPr/>
        </p:nvSpPr>
        <p:spPr bwMode="gray">
          <a:xfrm>
            <a:off x="0" y="0"/>
            <a:ext cx="12192000" cy="1371600"/>
          </a:xfrm>
          <a:custGeom>
            <a:avLst/>
            <a:gdLst>
              <a:gd name="T0" fmla="*/ 0 w 5760"/>
              <a:gd name="T1" fmla="*/ 0 h 1076"/>
              <a:gd name="T2" fmla="*/ 0 w 5760"/>
              <a:gd name="T3" fmla="*/ 624 h 1076"/>
              <a:gd name="T4" fmla="*/ 2845 w 5760"/>
              <a:gd name="T5" fmla="*/ 812 h 1076"/>
              <a:gd name="T6" fmla="*/ 5760 w 5760"/>
              <a:gd name="T7" fmla="*/ 801 h 1076"/>
              <a:gd name="T8" fmla="*/ 5760 w 5760"/>
              <a:gd name="T9" fmla="*/ 9 h 1076"/>
              <a:gd name="T10" fmla="*/ 0 w 5760"/>
              <a:gd name="T11" fmla="*/ 0 h 1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1076">
                <a:moveTo>
                  <a:pt x="0" y="0"/>
                </a:moveTo>
                <a:lnTo>
                  <a:pt x="0" y="624"/>
                </a:lnTo>
                <a:cubicBezTo>
                  <a:pt x="0" y="624"/>
                  <a:pt x="1372" y="1076"/>
                  <a:pt x="2845" y="812"/>
                </a:cubicBezTo>
                <a:cubicBezTo>
                  <a:pt x="5024" y="480"/>
                  <a:pt x="5760" y="801"/>
                  <a:pt x="5760" y="801"/>
                </a:cubicBezTo>
                <a:lnTo>
                  <a:pt x="5760" y="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vi-VN" sz="1800" b="1" baseline="-25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432800" y="6502401"/>
            <a:ext cx="2540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aseline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vi-VN" b="1">
                <a:solidFill>
                  <a:srgbClr val="000000"/>
                </a:solidFill>
              </a:rPr>
              <a:t>www.themegallery.com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406400" y="6477001"/>
            <a:ext cx="3860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 i="1" baseline="0">
                <a:solidFill>
                  <a:srgbClr val="000000"/>
                </a:solidFill>
                <a:latin typeface="Arial Black" panose="020B0A040201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altLang="vi-V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876800" y="6473826"/>
            <a:ext cx="2844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05D50D26-EE57-442E-AD9F-719F15CB1D2E}" type="slidenum">
              <a:rPr lang="en-US" altLang="vi-VN" smtClean="0"/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vi-VN"/>
          </a:p>
        </p:txBody>
      </p:sp>
      <p:sp>
        <p:nvSpPr>
          <p:cNvPr id="1098" name="Text Box 74"/>
          <p:cNvSpPr txBox="1">
            <a:spLocks noChangeArrowheads="1"/>
          </p:cNvSpPr>
          <p:nvPr/>
        </p:nvSpPr>
        <p:spPr bwMode="gray">
          <a:xfrm>
            <a:off x="10104967" y="6427789"/>
            <a:ext cx="193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vi-VN" sz="2000" i="1">
                <a:solidFill>
                  <a:srgbClr val="D7181F"/>
                </a:solidFill>
                <a:latin typeface="Arial Black" panose="020B0A04020102020204" pitchFamily="34" charset="0"/>
              </a:rPr>
              <a:t>LOGO</a:t>
            </a:r>
          </a:p>
        </p:txBody>
      </p:sp>
      <p:sp>
        <p:nvSpPr>
          <p:cNvPr id="1104" name="Freeform 80"/>
          <p:cNvSpPr>
            <a:spLocks/>
          </p:cNvSpPr>
          <p:nvPr/>
        </p:nvSpPr>
        <p:spPr bwMode="gray">
          <a:xfrm>
            <a:off x="1" y="228600"/>
            <a:ext cx="12198351" cy="1557338"/>
          </a:xfrm>
          <a:custGeom>
            <a:avLst/>
            <a:gdLst>
              <a:gd name="T0" fmla="*/ 3 w 5763"/>
              <a:gd name="T1" fmla="*/ 411 h 981"/>
              <a:gd name="T2" fmla="*/ 0 w 5763"/>
              <a:gd name="T3" fmla="*/ 633 h 981"/>
              <a:gd name="T4" fmla="*/ 2583 w 5763"/>
              <a:gd name="T5" fmla="*/ 660 h 981"/>
              <a:gd name="T6" fmla="*/ 5757 w 5763"/>
              <a:gd name="T7" fmla="*/ 870 h 981"/>
              <a:gd name="T8" fmla="*/ 5763 w 5763"/>
              <a:gd name="T9" fmla="*/ 495 h 981"/>
              <a:gd name="T10" fmla="*/ 2814 w 5763"/>
              <a:gd name="T11" fmla="*/ 492 h 981"/>
              <a:gd name="T12" fmla="*/ 3 w 5763"/>
              <a:gd name="T13" fmla="*/ 411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3" h="981">
                <a:moveTo>
                  <a:pt x="3" y="411"/>
                </a:moveTo>
                <a:lnTo>
                  <a:pt x="0" y="633"/>
                </a:lnTo>
                <a:cubicBezTo>
                  <a:pt x="0" y="633"/>
                  <a:pt x="699" y="981"/>
                  <a:pt x="2583" y="660"/>
                </a:cubicBezTo>
                <a:cubicBezTo>
                  <a:pt x="4614" y="285"/>
                  <a:pt x="5757" y="870"/>
                  <a:pt x="5757" y="870"/>
                </a:cubicBezTo>
                <a:lnTo>
                  <a:pt x="5763" y="495"/>
                </a:lnTo>
                <a:cubicBezTo>
                  <a:pt x="5763" y="495"/>
                  <a:pt x="4824" y="0"/>
                  <a:pt x="2814" y="492"/>
                </a:cubicBezTo>
                <a:cubicBezTo>
                  <a:pt x="684" y="927"/>
                  <a:pt x="3" y="411"/>
                  <a:pt x="3" y="411"/>
                </a:cubicBez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vi-VN" sz="1800" b="1" baseline="-25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06400" y="1600200"/>
            <a:ext cx="114808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Edit Master text styles</a:t>
            </a:r>
          </a:p>
          <a:p>
            <a:pPr lvl="1"/>
            <a:r>
              <a:rPr lang="en-US" altLang="vi-VN"/>
              <a:t>Second level</a:t>
            </a:r>
          </a:p>
          <a:p>
            <a:pPr lvl="2"/>
            <a:r>
              <a:rPr lang="en-US" altLang="vi-VN"/>
              <a:t>Third level</a:t>
            </a:r>
          </a:p>
          <a:p>
            <a:pPr lvl="3"/>
            <a:r>
              <a:rPr lang="en-US" altLang="vi-VN"/>
              <a:t>Fourth level</a:t>
            </a:r>
          </a:p>
          <a:p>
            <a:pPr lvl="4"/>
            <a:r>
              <a:rPr lang="en-US" altLang="vi-VN"/>
              <a:t>Fifth level</a:t>
            </a:r>
          </a:p>
        </p:txBody>
      </p:sp>
      <p:pic>
        <p:nvPicPr>
          <p:cNvPr id="1109" name="Picture 85" descr="Picture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2" y="-11113"/>
            <a:ext cx="2127249" cy="123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0" name="Picture 86" descr="phon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0" y="152400"/>
            <a:ext cx="1524000" cy="10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900767" y="228600"/>
            <a:ext cx="904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400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Rectangle 78"/>
          <p:cNvSpPr>
            <a:spLocks noChangeArrowheads="1"/>
          </p:cNvSpPr>
          <p:nvPr/>
        </p:nvSpPr>
        <p:spPr bwMode="gray">
          <a:xfrm flipH="1">
            <a:off x="211667" y="203201"/>
            <a:ext cx="11980333" cy="12858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sz="1800">
              <a:solidFill>
                <a:srgbClr val="000000"/>
              </a:solidFill>
            </a:endParaRPr>
          </a:p>
        </p:txBody>
      </p:sp>
      <p:pic>
        <p:nvPicPr>
          <p:cNvPr id="2127" name="Picture 79" descr="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8" t="53918" b="9697"/>
          <a:stretch>
            <a:fillRect/>
          </a:stretch>
        </p:blipFill>
        <p:spPr bwMode="gray">
          <a:xfrm>
            <a:off x="203200" y="217489"/>
            <a:ext cx="11988800" cy="153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28" name="Group 80"/>
          <p:cNvGrpSpPr>
            <a:grpSpLocks/>
          </p:cNvGrpSpPr>
          <p:nvPr/>
        </p:nvGrpSpPr>
        <p:grpSpPr bwMode="auto">
          <a:xfrm>
            <a:off x="8767234" y="219076"/>
            <a:ext cx="3215217" cy="1292225"/>
            <a:chOff x="672" y="912"/>
            <a:chExt cx="4535" cy="2746"/>
          </a:xfrm>
        </p:grpSpPr>
        <p:grpSp>
          <p:nvGrpSpPr>
            <p:cNvPr id="2129" name="Group 81"/>
            <p:cNvGrpSpPr>
              <a:grpSpLocks/>
            </p:cNvGrpSpPr>
            <p:nvPr/>
          </p:nvGrpSpPr>
          <p:grpSpPr bwMode="auto">
            <a:xfrm>
              <a:off x="672" y="999"/>
              <a:ext cx="2645" cy="2460"/>
              <a:chOff x="672" y="999"/>
              <a:chExt cx="2645" cy="2460"/>
            </a:xfrm>
          </p:grpSpPr>
          <p:sp>
            <p:nvSpPr>
              <p:cNvPr id="2130" name="Freeform 82"/>
              <p:cNvSpPr>
                <a:spLocks/>
              </p:cNvSpPr>
              <p:nvPr/>
            </p:nvSpPr>
            <p:spPr bwMode="gray">
              <a:xfrm>
                <a:off x="672" y="1012"/>
                <a:ext cx="2645" cy="2136"/>
              </a:xfrm>
              <a:custGeom>
                <a:avLst/>
                <a:gdLst>
                  <a:gd name="T0" fmla="*/ 1494 w 2645"/>
                  <a:gd name="T1" fmla="*/ 104 h 2136"/>
                  <a:gd name="T2" fmla="*/ 1301 w 2645"/>
                  <a:gd name="T3" fmla="*/ 299 h 2136"/>
                  <a:gd name="T4" fmla="*/ 1205 w 2645"/>
                  <a:gd name="T5" fmla="*/ 249 h 2136"/>
                  <a:gd name="T6" fmla="*/ 1211 w 2645"/>
                  <a:gd name="T7" fmla="*/ 389 h 2136"/>
                  <a:gd name="T8" fmla="*/ 1212 w 2645"/>
                  <a:gd name="T9" fmla="*/ 500 h 2136"/>
                  <a:gd name="T10" fmla="*/ 1152 w 2645"/>
                  <a:gd name="T11" fmla="*/ 482 h 2136"/>
                  <a:gd name="T12" fmla="*/ 1176 w 2645"/>
                  <a:gd name="T13" fmla="*/ 266 h 2136"/>
                  <a:gd name="T14" fmla="*/ 1091 w 2645"/>
                  <a:gd name="T15" fmla="*/ 384 h 2136"/>
                  <a:gd name="T16" fmla="*/ 1004 w 2645"/>
                  <a:gd name="T17" fmla="*/ 399 h 2136"/>
                  <a:gd name="T18" fmla="*/ 824 w 2645"/>
                  <a:gd name="T19" fmla="*/ 462 h 2136"/>
                  <a:gd name="T20" fmla="*/ 785 w 2645"/>
                  <a:gd name="T21" fmla="*/ 489 h 2136"/>
                  <a:gd name="T22" fmla="*/ 687 w 2645"/>
                  <a:gd name="T23" fmla="*/ 543 h 2136"/>
                  <a:gd name="T24" fmla="*/ 720 w 2645"/>
                  <a:gd name="T25" fmla="*/ 393 h 2136"/>
                  <a:gd name="T26" fmla="*/ 616 w 2645"/>
                  <a:gd name="T27" fmla="*/ 315 h 2136"/>
                  <a:gd name="T28" fmla="*/ 345 w 2645"/>
                  <a:gd name="T29" fmla="*/ 579 h 2136"/>
                  <a:gd name="T30" fmla="*/ 397 w 2645"/>
                  <a:gd name="T31" fmla="*/ 741 h 2136"/>
                  <a:gd name="T32" fmla="*/ 522 w 2645"/>
                  <a:gd name="T33" fmla="*/ 557 h 2136"/>
                  <a:gd name="T34" fmla="*/ 598 w 2645"/>
                  <a:gd name="T35" fmla="*/ 653 h 2136"/>
                  <a:gd name="T36" fmla="*/ 507 w 2645"/>
                  <a:gd name="T37" fmla="*/ 746 h 2136"/>
                  <a:gd name="T38" fmla="*/ 373 w 2645"/>
                  <a:gd name="T39" fmla="*/ 726 h 2136"/>
                  <a:gd name="T40" fmla="*/ 186 w 2645"/>
                  <a:gd name="T41" fmla="*/ 932 h 2136"/>
                  <a:gd name="T42" fmla="*/ 153 w 2645"/>
                  <a:gd name="T43" fmla="*/ 1137 h 2136"/>
                  <a:gd name="T44" fmla="*/ 342 w 2645"/>
                  <a:gd name="T45" fmla="*/ 1025 h 2136"/>
                  <a:gd name="T46" fmla="*/ 444 w 2645"/>
                  <a:gd name="T47" fmla="*/ 1115 h 2136"/>
                  <a:gd name="T48" fmla="*/ 493 w 2645"/>
                  <a:gd name="T49" fmla="*/ 1062 h 2136"/>
                  <a:gd name="T50" fmla="*/ 624 w 2645"/>
                  <a:gd name="T51" fmla="*/ 1152 h 2136"/>
                  <a:gd name="T52" fmla="*/ 489 w 2645"/>
                  <a:gd name="T53" fmla="*/ 1211 h 2136"/>
                  <a:gd name="T54" fmla="*/ 388 w 2645"/>
                  <a:gd name="T55" fmla="*/ 1152 h 2136"/>
                  <a:gd name="T56" fmla="*/ 91 w 2645"/>
                  <a:gd name="T57" fmla="*/ 1256 h 2136"/>
                  <a:gd name="T58" fmla="*/ 0 w 2645"/>
                  <a:gd name="T59" fmla="*/ 1439 h 2136"/>
                  <a:gd name="T60" fmla="*/ 339 w 2645"/>
                  <a:gd name="T61" fmla="*/ 1658 h 2136"/>
                  <a:gd name="T62" fmla="*/ 451 w 2645"/>
                  <a:gd name="T63" fmla="*/ 2121 h 2136"/>
                  <a:gd name="T64" fmla="*/ 682 w 2645"/>
                  <a:gd name="T65" fmla="*/ 1916 h 2136"/>
                  <a:gd name="T66" fmla="*/ 775 w 2645"/>
                  <a:gd name="T67" fmla="*/ 1661 h 2136"/>
                  <a:gd name="T68" fmla="*/ 760 w 2645"/>
                  <a:gd name="T69" fmla="*/ 1460 h 2136"/>
                  <a:gd name="T70" fmla="*/ 682 w 2645"/>
                  <a:gd name="T71" fmla="*/ 1266 h 2136"/>
                  <a:gd name="T72" fmla="*/ 873 w 2645"/>
                  <a:gd name="T73" fmla="*/ 1464 h 2136"/>
                  <a:gd name="T74" fmla="*/ 975 w 2645"/>
                  <a:gd name="T75" fmla="*/ 1329 h 2136"/>
                  <a:gd name="T76" fmla="*/ 819 w 2645"/>
                  <a:gd name="T77" fmla="*/ 1259 h 2136"/>
                  <a:gd name="T78" fmla="*/ 996 w 2645"/>
                  <a:gd name="T79" fmla="*/ 1331 h 2136"/>
                  <a:gd name="T80" fmla="*/ 1120 w 2645"/>
                  <a:gd name="T81" fmla="*/ 1379 h 2136"/>
                  <a:gd name="T82" fmla="*/ 1240 w 2645"/>
                  <a:gd name="T83" fmla="*/ 1469 h 2136"/>
                  <a:gd name="T84" fmla="*/ 1425 w 2645"/>
                  <a:gd name="T85" fmla="*/ 1419 h 2136"/>
                  <a:gd name="T86" fmla="*/ 1561 w 2645"/>
                  <a:gd name="T87" fmla="*/ 1644 h 2136"/>
                  <a:gd name="T88" fmla="*/ 1543 w 2645"/>
                  <a:gd name="T89" fmla="*/ 1515 h 2136"/>
                  <a:gd name="T90" fmla="*/ 1621 w 2645"/>
                  <a:gd name="T91" fmla="*/ 1371 h 2136"/>
                  <a:gd name="T92" fmla="*/ 1780 w 2645"/>
                  <a:gd name="T93" fmla="*/ 1248 h 2136"/>
                  <a:gd name="T94" fmla="*/ 1740 w 2645"/>
                  <a:gd name="T95" fmla="*/ 1097 h 2136"/>
                  <a:gd name="T96" fmla="*/ 1828 w 2645"/>
                  <a:gd name="T97" fmla="*/ 1169 h 2136"/>
                  <a:gd name="T98" fmla="*/ 1962 w 2645"/>
                  <a:gd name="T99" fmla="*/ 998 h 2136"/>
                  <a:gd name="T100" fmla="*/ 2120 w 2645"/>
                  <a:gd name="T101" fmla="*/ 689 h 2136"/>
                  <a:gd name="T102" fmla="*/ 2308 w 2645"/>
                  <a:gd name="T103" fmla="*/ 624 h 2136"/>
                  <a:gd name="T104" fmla="*/ 2228 w 2645"/>
                  <a:gd name="T105" fmla="*/ 884 h 2136"/>
                  <a:gd name="T106" fmla="*/ 2396 w 2645"/>
                  <a:gd name="T107" fmla="*/ 665 h 2136"/>
                  <a:gd name="T108" fmla="*/ 2591 w 2645"/>
                  <a:gd name="T109" fmla="*/ 555 h 2136"/>
                  <a:gd name="T110" fmla="*/ 2465 w 2645"/>
                  <a:gd name="T111" fmla="*/ 381 h 2136"/>
                  <a:gd name="T112" fmla="*/ 2354 w 2645"/>
                  <a:gd name="T113" fmla="*/ 390 h 2136"/>
                  <a:gd name="T114" fmla="*/ 2100 w 2645"/>
                  <a:gd name="T115" fmla="*/ 305 h 2136"/>
                  <a:gd name="T116" fmla="*/ 1923 w 2645"/>
                  <a:gd name="T117" fmla="*/ 302 h 2136"/>
                  <a:gd name="T118" fmla="*/ 1668 w 2645"/>
                  <a:gd name="T119" fmla="*/ 207 h 2136"/>
                  <a:gd name="T120" fmla="*/ 1674 w 2645"/>
                  <a:gd name="T121" fmla="*/ 80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45" h="2136">
                    <a:moveTo>
                      <a:pt x="1572" y="3"/>
                    </a:moveTo>
                    <a:cubicBezTo>
                      <a:pt x="1539" y="0"/>
                      <a:pt x="1543" y="39"/>
                      <a:pt x="1530" y="51"/>
                    </a:cubicBezTo>
                    <a:lnTo>
                      <a:pt x="1514" y="75"/>
                    </a:lnTo>
                    <a:lnTo>
                      <a:pt x="1493" y="75"/>
                    </a:lnTo>
                    <a:lnTo>
                      <a:pt x="1526" y="105"/>
                    </a:lnTo>
                    <a:lnTo>
                      <a:pt x="1521" y="135"/>
                    </a:lnTo>
                    <a:cubicBezTo>
                      <a:pt x="1516" y="135"/>
                      <a:pt x="1504" y="111"/>
                      <a:pt x="1494" y="104"/>
                    </a:cubicBezTo>
                    <a:cubicBezTo>
                      <a:pt x="1484" y="97"/>
                      <a:pt x="1476" y="91"/>
                      <a:pt x="1460" y="92"/>
                    </a:cubicBezTo>
                    <a:cubicBezTo>
                      <a:pt x="1436" y="86"/>
                      <a:pt x="1416" y="96"/>
                      <a:pt x="1397" y="108"/>
                    </a:cubicBezTo>
                    <a:lnTo>
                      <a:pt x="1343" y="165"/>
                    </a:lnTo>
                    <a:lnTo>
                      <a:pt x="1323" y="204"/>
                    </a:lnTo>
                    <a:lnTo>
                      <a:pt x="1271" y="227"/>
                    </a:lnTo>
                    <a:lnTo>
                      <a:pt x="1271" y="282"/>
                    </a:lnTo>
                    <a:lnTo>
                      <a:pt x="1301" y="299"/>
                    </a:lnTo>
                    <a:lnTo>
                      <a:pt x="1311" y="344"/>
                    </a:lnTo>
                    <a:lnTo>
                      <a:pt x="1300" y="384"/>
                    </a:lnTo>
                    <a:lnTo>
                      <a:pt x="1284" y="366"/>
                    </a:lnTo>
                    <a:lnTo>
                      <a:pt x="1290" y="303"/>
                    </a:lnTo>
                    <a:lnTo>
                      <a:pt x="1259" y="294"/>
                    </a:lnTo>
                    <a:lnTo>
                      <a:pt x="1215" y="284"/>
                    </a:lnTo>
                    <a:lnTo>
                      <a:pt x="1205" y="249"/>
                    </a:lnTo>
                    <a:lnTo>
                      <a:pt x="1188" y="254"/>
                    </a:lnTo>
                    <a:lnTo>
                      <a:pt x="1194" y="293"/>
                    </a:lnTo>
                    <a:lnTo>
                      <a:pt x="1173" y="309"/>
                    </a:lnTo>
                    <a:lnTo>
                      <a:pt x="1190" y="347"/>
                    </a:lnTo>
                    <a:lnTo>
                      <a:pt x="1173" y="372"/>
                    </a:lnTo>
                    <a:cubicBezTo>
                      <a:pt x="1170" y="382"/>
                      <a:pt x="1169" y="404"/>
                      <a:pt x="1175" y="407"/>
                    </a:cubicBezTo>
                    <a:cubicBezTo>
                      <a:pt x="1181" y="410"/>
                      <a:pt x="1202" y="390"/>
                      <a:pt x="1211" y="389"/>
                    </a:cubicBezTo>
                    <a:lnTo>
                      <a:pt x="1227" y="402"/>
                    </a:lnTo>
                    <a:lnTo>
                      <a:pt x="1239" y="453"/>
                    </a:lnTo>
                    <a:lnTo>
                      <a:pt x="1272" y="467"/>
                    </a:lnTo>
                    <a:lnTo>
                      <a:pt x="1250" y="483"/>
                    </a:lnTo>
                    <a:lnTo>
                      <a:pt x="1252" y="528"/>
                    </a:lnTo>
                    <a:lnTo>
                      <a:pt x="1229" y="476"/>
                    </a:lnTo>
                    <a:lnTo>
                      <a:pt x="1212" y="500"/>
                    </a:lnTo>
                    <a:lnTo>
                      <a:pt x="1221" y="428"/>
                    </a:lnTo>
                    <a:lnTo>
                      <a:pt x="1214" y="404"/>
                    </a:lnTo>
                    <a:lnTo>
                      <a:pt x="1184" y="422"/>
                    </a:lnTo>
                    <a:lnTo>
                      <a:pt x="1179" y="486"/>
                    </a:lnTo>
                    <a:lnTo>
                      <a:pt x="1152" y="501"/>
                    </a:lnTo>
                    <a:lnTo>
                      <a:pt x="1115" y="492"/>
                    </a:lnTo>
                    <a:lnTo>
                      <a:pt x="1152" y="482"/>
                    </a:lnTo>
                    <a:lnTo>
                      <a:pt x="1151" y="458"/>
                    </a:lnTo>
                    <a:lnTo>
                      <a:pt x="1175" y="423"/>
                    </a:lnTo>
                    <a:lnTo>
                      <a:pt x="1163" y="419"/>
                    </a:lnTo>
                    <a:lnTo>
                      <a:pt x="1161" y="402"/>
                    </a:lnTo>
                    <a:lnTo>
                      <a:pt x="1164" y="344"/>
                    </a:lnTo>
                    <a:lnTo>
                      <a:pt x="1157" y="296"/>
                    </a:lnTo>
                    <a:lnTo>
                      <a:pt x="1176" y="266"/>
                    </a:lnTo>
                    <a:lnTo>
                      <a:pt x="1167" y="252"/>
                    </a:lnTo>
                    <a:lnTo>
                      <a:pt x="1145" y="254"/>
                    </a:lnTo>
                    <a:lnTo>
                      <a:pt x="1122" y="257"/>
                    </a:lnTo>
                    <a:lnTo>
                      <a:pt x="1112" y="294"/>
                    </a:lnTo>
                    <a:lnTo>
                      <a:pt x="1097" y="300"/>
                    </a:lnTo>
                    <a:lnTo>
                      <a:pt x="1082" y="335"/>
                    </a:lnTo>
                    <a:lnTo>
                      <a:pt x="1091" y="384"/>
                    </a:lnTo>
                    <a:lnTo>
                      <a:pt x="1089" y="410"/>
                    </a:lnTo>
                    <a:lnTo>
                      <a:pt x="1060" y="384"/>
                    </a:lnTo>
                    <a:lnTo>
                      <a:pt x="1029" y="374"/>
                    </a:lnTo>
                    <a:lnTo>
                      <a:pt x="1014" y="383"/>
                    </a:lnTo>
                    <a:lnTo>
                      <a:pt x="1022" y="405"/>
                    </a:lnTo>
                    <a:lnTo>
                      <a:pt x="1004" y="419"/>
                    </a:lnTo>
                    <a:lnTo>
                      <a:pt x="1004" y="399"/>
                    </a:lnTo>
                    <a:lnTo>
                      <a:pt x="989" y="398"/>
                    </a:lnTo>
                    <a:lnTo>
                      <a:pt x="978" y="420"/>
                    </a:lnTo>
                    <a:lnTo>
                      <a:pt x="938" y="422"/>
                    </a:lnTo>
                    <a:lnTo>
                      <a:pt x="930" y="407"/>
                    </a:lnTo>
                    <a:lnTo>
                      <a:pt x="863" y="437"/>
                    </a:lnTo>
                    <a:lnTo>
                      <a:pt x="852" y="473"/>
                    </a:lnTo>
                    <a:lnTo>
                      <a:pt x="824" y="462"/>
                    </a:lnTo>
                    <a:lnTo>
                      <a:pt x="843" y="441"/>
                    </a:lnTo>
                    <a:lnTo>
                      <a:pt x="831" y="411"/>
                    </a:lnTo>
                    <a:lnTo>
                      <a:pt x="797" y="411"/>
                    </a:lnTo>
                    <a:lnTo>
                      <a:pt x="803" y="429"/>
                    </a:lnTo>
                    <a:lnTo>
                      <a:pt x="801" y="461"/>
                    </a:lnTo>
                    <a:lnTo>
                      <a:pt x="813" y="494"/>
                    </a:lnTo>
                    <a:lnTo>
                      <a:pt x="785" y="489"/>
                    </a:lnTo>
                    <a:lnTo>
                      <a:pt x="747" y="521"/>
                    </a:lnTo>
                    <a:lnTo>
                      <a:pt x="762" y="543"/>
                    </a:lnTo>
                    <a:lnTo>
                      <a:pt x="740" y="543"/>
                    </a:lnTo>
                    <a:lnTo>
                      <a:pt x="716" y="515"/>
                    </a:lnTo>
                    <a:lnTo>
                      <a:pt x="708" y="525"/>
                    </a:lnTo>
                    <a:lnTo>
                      <a:pt x="724" y="576"/>
                    </a:lnTo>
                    <a:lnTo>
                      <a:pt x="687" y="543"/>
                    </a:lnTo>
                    <a:lnTo>
                      <a:pt x="692" y="504"/>
                    </a:lnTo>
                    <a:lnTo>
                      <a:pt x="662" y="480"/>
                    </a:lnTo>
                    <a:lnTo>
                      <a:pt x="722" y="507"/>
                    </a:lnTo>
                    <a:lnTo>
                      <a:pt x="767" y="494"/>
                    </a:lnTo>
                    <a:lnTo>
                      <a:pt x="771" y="449"/>
                    </a:lnTo>
                    <a:lnTo>
                      <a:pt x="743" y="426"/>
                    </a:lnTo>
                    <a:lnTo>
                      <a:pt x="720" y="393"/>
                    </a:lnTo>
                    <a:lnTo>
                      <a:pt x="675" y="389"/>
                    </a:lnTo>
                    <a:lnTo>
                      <a:pt x="658" y="377"/>
                    </a:lnTo>
                    <a:lnTo>
                      <a:pt x="673" y="375"/>
                    </a:lnTo>
                    <a:lnTo>
                      <a:pt x="660" y="359"/>
                    </a:lnTo>
                    <a:lnTo>
                      <a:pt x="622" y="357"/>
                    </a:lnTo>
                    <a:lnTo>
                      <a:pt x="646" y="347"/>
                    </a:lnTo>
                    <a:lnTo>
                      <a:pt x="616" y="315"/>
                    </a:lnTo>
                    <a:lnTo>
                      <a:pt x="564" y="315"/>
                    </a:lnTo>
                    <a:lnTo>
                      <a:pt x="520" y="348"/>
                    </a:lnTo>
                    <a:lnTo>
                      <a:pt x="498" y="345"/>
                    </a:lnTo>
                    <a:lnTo>
                      <a:pt x="466" y="375"/>
                    </a:lnTo>
                    <a:lnTo>
                      <a:pt x="441" y="435"/>
                    </a:lnTo>
                    <a:lnTo>
                      <a:pt x="396" y="537"/>
                    </a:lnTo>
                    <a:lnTo>
                      <a:pt x="345" y="579"/>
                    </a:lnTo>
                    <a:lnTo>
                      <a:pt x="309" y="632"/>
                    </a:lnTo>
                    <a:lnTo>
                      <a:pt x="319" y="657"/>
                    </a:lnTo>
                    <a:lnTo>
                      <a:pt x="312" y="690"/>
                    </a:lnTo>
                    <a:lnTo>
                      <a:pt x="340" y="729"/>
                    </a:lnTo>
                    <a:lnTo>
                      <a:pt x="366" y="708"/>
                    </a:lnTo>
                    <a:lnTo>
                      <a:pt x="394" y="668"/>
                    </a:lnTo>
                    <a:lnTo>
                      <a:pt x="397" y="741"/>
                    </a:lnTo>
                    <a:lnTo>
                      <a:pt x="420" y="785"/>
                    </a:lnTo>
                    <a:lnTo>
                      <a:pt x="459" y="759"/>
                    </a:lnTo>
                    <a:lnTo>
                      <a:pt x="468" y="708"/>
                    </a:lnTo>
                    <a:lnTo>
                      <a:pt x="495" y="674"/>
                    </a:lnTo>
                    <a:lnTo>
                      <a:pt x="477" y="627"/>
                    </a:lnTo>
                    <a:lnTo>
                      <a:pt x="490" y="585"/>
                    </a:lnTo>
                    <a:lnTo>
                      <a:pt x="522" y="557"/>
                    </a:lnTo>
                    <a:cubicBezTo>
                      <a:pt x="527" y="548"/>
                      <a:pt x="514" y="536"/>
                      <a:pt x="520" y="528"/>
                    </a:cubicBezTo>
                    <a:cubicBezTo>
                      <a:pt x="526" y="520"/>
                      <a:pt x="552" y="504"/>
                      <a:pt x="559" y="507"/>
                    </a:cubicBezTo>
                    <a:cubicBezTo>
                      <a:pt x="572" y="502"/>
                      <a:pt x="571" y="529"/>
                      <a:pt x="564" y="543"/>
                    </a:cubicBezTo>
                    <a:lnTo>
                      <a:pt x="516" y="591"/>
                    </a:lnTo>
                    <a:lnTo>
                      <a:pt x="517" y="654"/>
                    </a:lnTo>
                    <a:lnTo>
                      <a:pt x="547" y="669"/>
                    </a:lnTo>
                    <a:lnTo>
                      <a:pt x="598" y="653"/>
                    </a:lnTo>
                    <a:lnTo>
                      <a:pt x="628" y="672"/>
                    </a:lnTo>
                    <a:lnTo>
                      <a:pt x="592" y="677"/>
                    </a:lnTo>
                    <a:lnTo>
                      <a:pt x="546" y="684"/>
                    </a:lnTo>
                    <a:lnTo>
                      <a:pt x="550" y="714"/>
                    </a:lnTo>
                    <a:lnTo>
                      <a:pt x="552" y="743"/>
                    </a:lnTo>
                    <a:lnTo>
                      <a:pt x="525" y="726"/>
                    </a:lnTo>
                    <a:lnTo>
                      <a:pt x="507" y="746"/>
                    </a:lnTo>
                    <a:lnTo>
                      <a:pt x="508" y="788"/>
                    </a:lnTo>
                    <a:lnTo>
                      <a:pt x="471" y="797"/>
                    </a:lnTo>
                    <a:lnTo>
                      <a:pt x="429" y="812"/>
                    </a:lnTo>
                    <a:lnTo>
                      <a:pt x="409" y="798"/>
                    </a:lnTo>
                    <a:lnTo>
                      <a:pt x="388" y="816"/>
                    </a:lnTo>
                    <a:lnTo>
                      <a:pt x="379" y="746"/>
                    </a:lnTo>
                    <a:cubicBezTo>
                      <a:pt x="377" y="731"/>
                      <a:pt x="379" y="725"/>
                      <a:pt x="373" y="726"/>
                    </a:cubicBezTo>
                    <a:cubicBezTo>
                      <a:pt x="367" y="727"/>
                      <a:pt x="350" y="737"/>
                      <a:pt x="345" y="752"/>
                    </a:cubicBezTo>
                    <a:lnTo>
                      <a:pt x="358" y="813"/>
                    </a:lnTo>
                    <a:lnTo>
                      <a:pt x="312" y="821"/>
                    </a:lnTo>
                    <a:lnTo>
                      <a:pt x="292" y="864"/>
                    </a:lnTo>
                    <a:lnTo>
                      <a:pt x="250" y="897"/>
                    </a:lnTo>
                    <a:lnTo>
                      <a:pt x="199" y="912"/>
                    </a:lnTo>
                    <a:lnTo>
                      <a:pt x="186" y="932"/>
                    </a:lnTo>
                    <a:lnTo>
                      <a:pt x="226" y="963"/>
                    </a:lnTo>
                    <a:lnTo>
                      <a:pt x="228" y="1007"/>
                    </a:lnTo>
                    <a:lnTo>
                      <a:pt x="204" y="1016"/>
                    </a:lnTo>
                    <a:lnTo>
                      <a:pt x="148" y="1008"/>
                    </a:lnTo>
                    <a:lnTo>
                      <a:pt x="126" y="1026"/>
                    </a:lnTo>
                    <a:lnTo>
                      <a:pt x="124" y="1107"/>
                    </a:lnTo>
                    <a:lnTo>
                      <a:pt x="153" y="1137"/>
                    </a:lnTo>
                    <a:lnTo>
                      <a:pt x="220" y="1130"/>
                    </a:lnTo>
                    <a:lnTo>
                      <a:pt x="244" y="1104"/>
                    </a:lnTo>
                    <a:lnTo>
                      <a:pt x="247" y="1071"/>
                    </a:lnTo>
                    <a:lnTo>
                      <a:pt x="270" y="1059"/>
                    </a:lnTo>
                    <a:lnTo>
                      <a:pt x="292" y="1046"/>
                    </a:lnTo>
                    <a:lnTo>
                      <a:pt x="304" y="1028"/>
                    </a:lnTo>
                    <a:lnTo>
                      <a:pt x="342" y="1025"/>
                    </a:lnTo>
                    <a:lnTo>
                      <a:pt x="369" y="1014"/>
                    </a:lnTo>
                    <a:lnTo>
                      <a:pt x="391" y="1044"/>
                    </a:lnTo>
                    <a:lnTo>
                      <a:pt x="447" y="1091"/>
                    </a:lnTo>
                    <a:lnTo>
                      <a:pt x="433" y="1106"/>
                    </a:lnTo>
                    <a:lnTo>
                      <a:pt x="397" y="1116"/>
                    </a:lnTo>
                    <a:lnTo>
                      <a:pt x="429" y="1137"/>
                    </a:lnTo>
                    <a:lnTo>
                      <a:pt x="444" y="1115"/>
                    </a:lnTo>
                    <a:lnTo>
                      <a:pt x="454" y="1121"/>
                    </a:lnTo>
                    <a:lnTo>
                      <a:pt x="468" y="1091"/>
                    </a:lnTo>
                    <a:lnTo>
                      <a:pt x="484" y="1104"/>
                    </a:lnTo>
                    <a:lnTo>
                      <a:pt x="469" y="1068"/>
                    </a:lnTo>
                    <a:lnTo>
                      <a:pt x="405" y="1001"/>
                    </a:lnTo>
                    <a:lnTo>
                      <a:pt x="418" y="996"/>
                    </a:lnTo>
                    <a:lnTo>
                      <a:pt x="493" y="1062"/>
                    </a:lnTo>
                    <a:lnTo>
                      <a:pt x="505" y="1122"/>
                    </a:lnTo>
                    <a:lnTo>
                      <a:pt x="532" y="1152"/>
                    </a:lnTo>
                    <a:lnTo>
                      <a:pt x="555" y="1088"/>
                    </a:lnTo>
                    <a:lnTo>
                      <a:pt x="579" y="1082"/>
                    </a:lnTo>
                    <a:lnTo>
                      <a:pt x="579" y="1106"/>
                    </a:lnTo>
                    <a:lnTo>
                      <a:pt x="589" y="1137"/>
                    </a:lnTo>
                    <a:lnTo>
                      <a:pt x="624" y="1152"/>
                    </a:lnTo>
                    <a:lnTo>
                      <a:pt x="685" y="1151"/>
                    </a:lnTo>
                    <a:lnTo>
                      <a:pt x="694" y="1176"/>
                    </a:lnTo>
                    <a:lnTo>
                      <a:pt x="678" y="1223"/>
                    </a:lnTo>
                    <a:lnTo>
                      <a:pt x="633" y="1224"/>
                    </a:lnTo>
                    <a:lnTo>
                      <a:pt x="591" y="1227"/>
                    </a:lnTo>
                    <a:lnTo>
                      <a:pt x="540" y="1209"/>
                    </a:lnTo>
                    <a:lnTo>
                      <a:pt x="489" y="1211"/>
                    </a:lnTo>
                    <a:lnTo>
                      <a:pt x="484" y="1248"/>
                    </a:lnTo>
                    <a:lnTo>
                      <a:pt x="445" y="1236"/>
                    </a:lnTo>
                    <a:lnTo>
                      <a:pt x="427" y="1200"/>
                    </a:lnTo>
                    <a:lnTo>
                      <a:pt x="394" y="1190"/>
                    </a:lnTo>
                    <a:lnTo>
                      <a:pt x="370" y="1181"/>
                    </a:lnTo>
                    <a:lnTo>
                      <a:pt x="373" y="1158"/>
                    </a:lnTo>
                    <a:lnTo>
                      <a:pt x="388" y="1152"/>
                    </a:lnTo>
                    <a:lnTo>
                      <a:pt x="355" y="1121"/>
                    </a:lnTo>
                    <a:lnTo>
                      <a:pt x="333" y="1128"/>
                    </a:lnTo>
                    <a:lnTo>
                      <a:pt x="256" y="1134"/>
                    </a:lnTo>
                    <a:lnTo>
                      <a:pt x="192" y="1163"/>
                    </a:lnTo>
                    <a:lnTo>
                      <a:pt x="151" y="1152"/>
                    </a:lnTo>
                    <a:lnTo>
                      <a:pt x="135" y="1179"/>
                    </a:lnTo>
                    <a:lnTo>
                      <a:pt x="91" y="1256"/>
                    </a:lnTo>
                    <a:lnTo>
                      <a:pt x="72" y="1253"/>
                    </a:lnTo>
                    <a:lnTo>
                      <a:pt x="48" y="1290"/>
                    </a:lnTo>
                    <a:lnTo>
                      <a:pt x="37" y="1326"/>
                    </a:lnTo>
                    <a:lnTo>
                      <a:pt x="16" y="1341"/>
                    </a:lnTo>
                    <a:lnTo>
                      <a:pt x="6" y="1385"/>
                    </a:lnTo>
                    <a:lnTo>
                      <a:pt x="19" y="1412"/>
                    </a:lnTo>
                    <a:lnTo>
                      <a:pt x="0" y="1439"/>
                    </a:lnTo>
                    <a:lnTo>
                      <a:pt x="19" y="1482"/>
                    </a:lnTo>
                    <a:lnTo>
                      <a:pt x="109" y="1581"/>
                    </a:lnTo>
                    <a:lnTo>
                      <a:pt x="174" y="1580"/>
                    </a:lnTo>
                    <a:lnTo>
                      <a:pt x="249" y="1571"/>
                    </a:lnTo>
                    <a:lnTo>
                      <a:pt x="337" y="1589"/>
                    </a:lnTo>
                    <a:lnTo>
                      <a:pt x="364" y="1611"/>
                    </a:lnTo>
                    <a:lnTo>
                      <a:pt x="339" y="1658"/>
                    </a:lnTo>
                    <a:lnTo>
                      <a:pt x="352" y="1680"/>
                    </a:lnTo>
                    <a:lnTo>
                      <a:pt x="382" y="1742"/>
                    </a:lnTo>
                    <a:lnTo>
                      <a:pt x="402" y="1793"/>
                    </a:lnTo>
                    <a:lnTo>
                      <a:pt x="370" y="1887"/>
                    </a:lnTo>
                    <a:lnTo>
                      <a:pt x="406" y="1979"/>
                    </a:lnTo>
                    <a:lnTo>
                      <a:pt x="448" y="2079"/>
                    </a:lnTo>
                    <a:lnTo>
                      <a:pt x="451" y="2121"/>
                    </a:lnTo>
                    <a:lnTo>
                      <a:pt x="484" y="2136"/>
                    </a:lnTo>
                    <a:lnTo>
                      <a:pt x="531" y="2123"/>
                    </a:lnTo>
                    <a:lnTo>
                      <a:pt x="580" y="2112"/>
                    </a:lnTo>
                    <a:lnTo>
                      <a:pt x="657" y="2018"/>
                    </a:lnTo>
                    <a:lnTo>
                      <a:pt x="658" y="1997"/>
                    </a:lnTo>
                    <a:lnTo>
                      <a:pt x="682" y="1985"/>
                    </a:lnTo>
                    <a:lnTo>
                      <a:pt x="682" y="1916"/>
                    </a:lnTo>
                    <a:lnTo>
                      <a:pt x="717" y="1886"/>
                    </a:lnTo>
                    <a:lnTo>
                      <a:pt x="753" y="1860"/>
                    </a:lnTo>
                    <a:lnTo>
                      <a:pt x="747" y="1800"/>
                    </a:lnTo>
                    <a:lnTo>
                      <a:pt x="727" y="1770"/>
                    </a:lnTo>
                    <a:lnTo>
                      <a:pt x="723" y="1725"/>
                    </a:lnTo>
                    <a:lnTo>
                      <a:pt x="745" y="1695"/>
                    </a:lnTo>
                    <a:lnTo>
                      <a:pt x="775" y="1661"/>
                    </a:lnTo>
                    <a:lnTo>
                      <a:pt x="847" y="1583"/>
                    </a:lnTo>
                    <a:lnTo>
                      <a:pt x="883" y="1497"/>
                    </a:lnTo>
                    <a:lnTo>
                      <a:pt x="858" y="1496"/>
                    </a:lnTo>
                    <a:lnTo>
                      <a:pt x="775" y="1512"/>
                    </a:lnTo>
                    <a:lnTo>
                      <a:pt x="765" y="1494"/>
                    </a:lnTo>
                    <a:lnTo>
                      <a:pt x="778" y="1485"/>
                    </a:lnTo>
                    <a:lnTo>
                      <a:pt x="760" y="1460"/>
                    </a:lnTo>
                    <a:lnTo>
                      <a:pt x="738" y="1440"/>
                    </a:lnTo>
                    <a:lnTo>
                      <a:pt x="717" y="1398"/>
                    </a:lnTo>
                    <a:lnTo>
                      <a:pt x="699" y="1356"/>
                    </a:lnTo>
                    <a:lnTo>
                      <a:pt x="676" y="1296"/>
                    </a:lnTo>
                    <a:lnTo>
                      <a:pt x="661" y="1269"/>
                    </a:lnTo>
                    <a:lnTo>
                      <a:pt x="678" y="1280"/>
                    </a:lnTo>
                    <a:lnTo>
                      <a:pt x="682" y="1266"/>
                    </a:lnTo>
                    <a:lnTo>
                      <a:pt x="718" y="1326"/>
                    </a:lnTo>
                    <a:lnTo>
                      <a:pt x="774" y="1436"/>
                    </a:lnTo>
                    <a:lnTo>
                      <a:pt x="783" y="1464"/>
                    </a:lnTo>
                    <a:lnTo>
                      <a:pt x="793" y="1488"/>
                    </a:lnTo>
                    <a:lnTo>
                      <a:pt x="820" y="1488"/>
                    </a:lnTo>
                    <a:lnTo>
                      <a:pt x="849" y="1469"/>
                    </a:lnTo>
                    <a:lnTo>
                      <a:pt x="873" y="1464"/>
                    </a:lnTo>
                    <a:lnTo>
                      <a:pt x="894" y="1439"/>
                    </a:lnTo>
                    <a:lnTo>
                      <a:pt x="934" y="1427"/>
                    </a:lnTo>
                    <a:lnTo>
                      <a:pt x="961" y="1403"/>
                    </a:lnTo>
                    <a:lnTo>
                      <a:pt x="991" y="1368"/>
                    </a:lnTo>
                    <a:lnTo>
                      <a:pt x="996" y="1350"/>
                    </a:lnTo>
                    <a:lnTo>
                      <a:pt x="981" y="1340"/>
                    </a:lnTo>
                    <a:lnTo>
                      <a:pt x="975" y="1329"/>
                    </a:lnTo>
                    <a:lnTo>
                      <a:pt x="955" y="1335"/>
                    </a:lnTo>
                    <a:lnTo>
                      <a:pt x="925" y="1340"/>
                    </a:lnTo>
                    <a:lnTo>
                      <a:pt x="912" y="1337"/>
                    </a:lnTo>
                    <a:lnTo>
                      <a:pt x="910" y="1323"/>
                    </a:lnTo>
                    <a:lnTo>
                      <a:pt x="891" y="1323"/>
                    </a:lnTo>
                    <a:lnTo>
                      <a:pt x="853" y="1271"/>
                    </a:lnTo>
                    <a:lnTo>
                      <a:pt x="819" y="1259"/>
                    </a:lnTo>
                    <a:lnTo>
                      <a:pt x="865" y="1247"/>
                    </a:lnTo>
                    <a:lnTo>
                      <a:pt x="903" y="1287"/>
                    </a:lnTo>
                    <a:lnTo>
                      <a:pt x="942" y="1295"/>
                    </a:lnTo>
                    <a:lnTo>
                      <a:pt x="951" y="1293"/>
                    </a:lnTo>
                    <a:lnTo>
                      <a:pt x="963" y="1319"/>
                    </a:lnTo>
                    <a:lnTo>
                      <a:pt x="976" y="1316"/>
                    </a:lnTo>
                    <a:lnTo>
                      <a:pt x="996" y="1331"/>
                    </a:lnTo>
                    <a:lnTo>
                      <a:pt x="1027" y="1317"/>
                    </a:lnTo>
                    <a:lnTo>
                      <a:pt x="1062" y="1320"/>
                    </a:lnTo>
                    <a:lnTo>
                      <a:pt x="1087" y="1341"/>
                    </a:lnTo>
                    <a:lnTo>
                      <a:pt x="1116" y="1337"/>
                    </a:lnTo>
                    <a:lnTo>
                      <a:pt x="1099" y="1358"/>
                    </a:lnTo>
                    <a:lnTo>
                      <a:pt x="1107" y="1377"/>
                    </a:lnTo>
                    <a:lnTo>
                      <a:pt x="1120" y="1379"/>
                    </a:lnTo>
                    <a:lnTo>
                      <a:pt x="1135" y="1370"/>
                    </a:lnTo>
                    <a:lnTo>
                      <a:pt x="1144" y="1436"/>
                    </a:lnTo>
                    <a:lnTo>
                      <a:pt x="1191" y="1535"/>
                    </a:lnTo>
                    <a:lnTo>
                      <a:pt x="1216" y="1545"/>
                    </a:lnTo>
                    <a:lnTo>
                      <a:pt x="1239" y="1509"/>
                    </a:lnTo>
                    <a:lnTo>
                      <a:pt x="1249" y="1491"/>
                    </a:lnTo>
                    <a:lnTo>
                      <a:pt x="1240" y="1469"/>
                    </a:lnTo>
                    <a:lnTo>
                      <a:pt x="1249" y="1440"/>
                    </a:lnTo>
                    <a:lnTo>
                      <a:pt x="1308" y="1409"/>
                    </a:lnTo>
                    <a:lnTo>
                      <a:pt x="1342" y="1364"/>
                    </a:lnTo>
                    <a:lnTo>
                      <a:pt x="1374" y="1361"/>
                    </a:lnTo>
                    <a:lnTo>
                      <a:pt x="1392" y="1358"/>
                    </a:lnTo>
                    <a:lnTo>
                      <a:pt x="1410" y="1406"/>
                    </a:lnTo>
                    <a:lnTo>
                      <a:pt x="1425" y="1419"/>
                    </a:lnTo>
                    <a:lnTo>
                      <a:pt x="1426" y="1454"/>
                    </a:lnTo>
                    <a:lnTo>
                      <a:pt x="1458" y="1436"/>
                    </a:lnTo>
                    <a:lnTo>
                      <a:pt x="1471" y="1457"/>
                    </a:lnTo>
                    <a:lnTo>
                      <a:pt x="1467" y="1547"/>
                    </a:lnTo>
                    <a:lnTo>
                      <a:pt x="1500" y="1605"/>
                    </a:lnTo>
                    <a:lnTo>
                      <a:pt x="1540" y="1632"/>
                    </a:lnTo>
                    <a:lnTo>
                      <a:pt x="1561" y="1644"/>
                    </a:lnTo>
                    <a:lnTo>
                      <a:pt x="1545" y="1613"/>
                    </a:lnTo>
                    <a:lnTo>
                      <a:pt x="1533" y="1578"/>
                    </a:lnTo>
                    <a:lnTo>
                      <a:pt x="1492" y="1536"/>
                    </a:lnTo>
                    <a:lnTo>
                      <a:pt x="1492" y="1508"/>
                    </a:lnTo>
                    <a:lnTo>
                      <a:pt x="1500" y="1463"/>
                    </a:lnTo>
                    <a:lnTo>
                      <a:pt x="1521" y="1500"/>
                    </a:lnTo>
                    <a:lnTo>
                      <a:pt x="1543" y="1515"/>
                    </a:lnTo>
                    <a:lnTo>
                      <a:pt x="1585" y="1514"/>
                    </a:lnTo>
                    <a:lnTo>
                      <a:pt x="1614" y="1478"/>
                    </a:lnTo>
                    <a:lnTo>
                      <a:pt x="1609" y="1440"/>
                    </a:lnTo>
                    <a:lnTo>
                      <a:pt x="1588" y="1416"/>
                    </a:lnTo>
                    <a:lnTo>
                      <a:pt x="1566" y="1392"/>
                    </a:lnTo>
                    <a:lnTo>
                      <a:pt x="1596" y="1365"/>
                    </a:lnTo>
                    <a:lnTo>
                      <a:pt x="1621" y="1371"/>
                    </a:lnTo>
                    <a:lnTo>
                      <a:pt x="1608" y="1400"/>
                    </a:lnTo>
                    <a:lnTo>
                      <a:pt x="1632" y="1403"/>
                    </a:lnTo>
                    <a:lnTo>
                      <a:pt x="1635" y="1370"/>
                    </a:lnTo>
                    <a:lnTo>
                      <a:pt x="1666" y="1355"/>
                    </a:lnTo>
                    <a:lnTo>
                      <a:pt x="1707" y="1349"/>
                    </a:lnTo>
                    <a:lnTo>
                      <a:pt x="1749" y="1314"/>
                    </a:lnTo>
                    <a:lnTo>
                      <a:pt x="1780" y="1248"/>
                    </a:lnTo>
                    <a:lnTo>
                      <a:pt x="1764" y="1191"/>
                    </a:lnTo>
                    <a:lnTo>
                      <a:pt x="1741" y="1163"/>
                    </a:lnTo>
                    <a:lnTo>
                      <a:pt x="1785" y="1133"/>
                    </a:lnTo>
                    <a:lnTo>
                      <a:pt x="1777" y="1118"/>
                    </a:lnTo>
                    <a:lnTo>
                      <a:pt x="1744" y="1125"/>
                    </a:lnTo>
                    <a:lnTo>
                      <a:pt x="1708" y="1100"/>
                    </a:lnTo>
                    <a:lnTo>
                      <a:pt x="1740" y="1097"/>
                    </a:lnTo>
                    <a:lnTo>
                      <a:pt x="1765" y="1082"/>
                    </a:lnTo>
                    <a:lnTo>
                      <a:pt x="1761" y="1104"/>
                    </a:lnTo>
                    <a:lnTo>
                      <a:pt x="1780" y="1104"/>
                    </a:lnTo>
                    <a:lnTo>
                      <a:pt x="1798" y="1089"/>
                    </a:lnTo>
                    <a:lnTo>
                      <a:pt x="1804" y="1110"/>
                    </a:lnTo>
                    <a:lnTo>
                      <a:pt x="1831" y="1127"/>
                    </a:lnTo>
                    <a:lnTo>
                      <a:pt x="1828" y="1169"/>
                    </a:lnTo>
                    <a:lnTo>
                      <a:pt x="1866" y="1166"/>
                    </a:lnTo>
                    <a:lnTo>
                      <a:pt x="1872" y="1125"/>
                    </a:lnTo>
                    <a:lnTo>
                      <a:pt x="1843" y="1092"/>
                    </a:lnTo>
                    <a:lnTo>
                      <a:pt x="1876" y="1056"/>
                    </a:lnTo>
                    <a:lnTo>
                      <a:pt x="1900" y="1022"/>
                    </a:lnTo>
                    <a:lnTo>
                      <a:pt x="1923" y="1043"/>
                    </a:lnTo>
                    <a:lnTo>
                      <a:pt x="1962" y="998"/>
                    </a:lnTo>
                    <a:lnTo>
                      <a:pt x="2020" y="864"/>
                    </a:lnTo>
                    <a:lnTo>
                      <a:pt x="2020" y="816"/>
                    </a:lnTo>
                    <a:lnTo>
                      <a:pt x="1984" y="815"/>
                    </a:lnTo>
                    <a:lnTo>
                      <a:pt x="1956" y="797"/>
                    </a:lnTo>
                    <a:lnTo>
                      <a:pt x="2048" y="696"/>
                    </a:lnTo>
                    <a:lnTo>
                      <a:pt x="2121" y="705"/>
                    </a:lnTo>
                    <a:lnTo>
                      <a:pt x="2120" y="689"/>
                    </a:lnTo>
                    <a:lnTo>
                      <a:pt x="2145" y="687"/>
                    </a:lnTo>
                    <a:lnTo>
                      <a:pt x="2160" y="710"/>
                    </a:lnTo>
                    <a:lnTo>
                      <a:pt x="2199" y="690"/>
                    </a:lnTo>
                    <a:lnTo>
                      <a:pt x="2265" y="630"/>
                    </a:lnTo>
                    <a:lnTo>
                      <a:pt x="2255" y="663"/>
                    </a:lnTo>
                    <a:lnTo>
                      <a:pt x="2273" y="660"/>
                    </a:lnTo>
                    <a:lnTo>
                      <a:pt x="2308" y="624"/>
                    </a:lnTo>
                    <a:lnTo>
                      <a:pt x="2294" y="660"/>
                    </a:lnTo>
                    <a:lnTo>
                      <a:pt x="2265" y="681"/>
                    </a:lnTo>
                    <a:lnTo>
                      <a:pt x="2253" y="717"/>
                    </a:lnTo>
                    <a:lnTo>
                      <a:pt x="2216" y="747"/>
                    </a:lnTo>
                    <a:lnTo>
                      <a:pt x="2201" y="794"/>
                    </a:lnTo>
                    <a:lnTo>
                      <a:pt x="2212" y="864"/>
                    </a:lnTo>
                    <a:lnTo>
                      <a:pt x="2228" y="884"/>
                    </a:lnTo>
                    <a:lnTo>
                      <a:pt x="2271" y="809"/>
                    </a:lnTo>
                    <a:lnTo>
                      <a:pt x="2288" y="806"/>
                    </a:lnTo>
                    <a:lnTo>
                      <a:pt x="2295" y="756"/>
                    </a:lnTo>
                    <a:lnTo>
                      <a:pt x="2298" y="707"/>
                    </a:lnTo>
                    <a:lnTo>
                      <a:pt x="2331" y="684"/>
                    </a:lnTo>
                    <a:lnTo>
                      <a:pt x="2373" y="659"/>
                    </a:lnTo>
                    <a:lnTo>
                      <a:pt x="2396" y="665"/>
                    </a:lnTo>
                    <a:lnTo>
                      <a:pt x="2436" y="633"/>
                    </a:lnTo>
                    <a:lnTo>
                      <a:pt x="2456" y="617"/>
                    </a:lnTo>
                    <a:lnTo>
                      <a:pt x="2500" y="624"/>
                    </a:lnTo>
                    <a:lnTo>
                      <a:pt x="2510" y="600"/>
                    </a:lnTo>
                    <a:lnTo>
                      <a:pt x="2483" y="566"/>
                    </a:lnTo>
                    <a:lnTo>
                      <a:pt x="2525" y="504"/>
                    </a:lnTo>
                    <a:lnTo>
                      <a:pt x="2591" y="555"/>
                    </a:lnTo>
                    <a:lnTo>
                      <a:pt x="2607" y="558"/>
                    </a:lnTo>
                    <a:cubicBezTo>
                      <a:pt x="2610" y="553"/>
                      <a:pt x="2584" y="523"/>
                      <a:pt x="2607" y="524"/>
                    </a:cubicBezTo>
                    <a:cubicBezTo>
                      <a:pt x="2630" y="525"/>
                      <a:pt x="2645" y="512"/>
                      <a:pt x="2640" y="504"/>
                    </a:cubicBezTo>
                    <a:lnTo>
                      <a:pt x="2577" y="476"/>
                    </a:lnTo>
                    <a:lnTo>
                      <a:pt x="2548" y="432"/>
                    </a:lnTo>
                    <a:lnTo>
                      <a:pt x="2498" y="413"/>
                    </a:lnTo>
                    <a:lnTo>
                      <a:pt x="2465" y="381"/>
                    </a:lnTo>
                    <a:lnTo>
                      <a:pt x="2438" y="378"/>
                    </a:lnTo>
                    <a:lnTo>
                      <a:pt x="2409" y="366"/>
                    </a:lnTo>
                    <a:lnTo>
                      <a:pt x="2393" y="420"/>
                    </a:lnTo>
                    <a:lnTo>
                      <a:pt x="2376" y="405"/>
                    </a:lnTo>
                    <a:lnTo>
                      <a:pt x="2391" y="384"/>
                    </a:lnTo>
                    <a:lnTo>
                      <a:pt x="2387" y="374"/>
                    </a:lnTo>
                    <a:lnTo>
                      <a:pt x="2354" y="390"/>
                    </a:lnTo>
                    <a:lnTo>
                      <a:pt x="2304" y="380"/>
                    </a:lnTo>
                    <a:lnTo>
                      <a:pt x="2279" y="398"/>
                    </a:lnTo>
                    <a:lnTo>
                      <a:pt x="2265" y="342"/>
                    </a:lnTo>
                    <a:lnTo>
                      <a:pt x="2237" y="332"/>
                    </a:lnTo>
                    <a:lnTo>
                      <a:pt x="2154" y="329"/>
                    </a:lnTo>
                    <a:lnTo>
                      <a:pt x="2130" y="276"/>
                    </a:lnTo>
                    <a:lnTo>
                      <a:pt x="2100" y="305"/>
                    </a:lnTo>
                    <a:lnTo>
                      <a:pt x="2091" y="272"/>
                    </a:lnTo>
                    <a:lnTo>
                      <a:pt x="2040" y="260"/>
                    </a:lnTo>
                    <a:lnTo>
                      <a:pt x="2013" y="278"/>
                    </a:lnTo>
                    <a:lnTo>
                      <a:pt x="2006" y="320"/>
                    </a:lnTo>
                    <a:lnTo>
                      <a:pt x="1967" y="306"/>
                    </a:lnTo>
                    <a:lnTo>
                      <a:pt x="1949" y="315"/>
                    </a:lnTo>
                    <a:lnTo>
                      <a:pt x="1923" y="302"/>
                    </a:lnTo>
                    <a:lnTo>
                      <a:pt x="1899" y="336"/>
                    </a:lnTo>
                    <a:cubicBezTo>
                      <a:pt x="1894" y="328"/>
                      <a:pt x="1898" y="266"/>
                      <a:pt x="1893" y="251"/>
                    </a:cubicBezTo>
                    <a:cubicBezTo>
                      <a:pt x="1888" y="234"/>
                      <a:pt x="1880" y="249"/>
                      <a:pt x="1869" y="246"/>
                    </a:cubicBezTo>
                    <a:cubicBezTo>
                      <a:pt x="1858" y="243"/>
                      <a:pt x="1840" y="230"/>
                      <a:pt x="1827" y="231"/>
                    </a:cubicBezTo>
                    <a:lnTo>
                      <a:pt x="1793" y="249"/>
                    </a:lnTo>
                    <a:lnTo>
                      <a:pt x="1730" y="222"/>
                    </a:lnTo>
                    <a:lnTo>
                      <a:pt x="1668" y="207"/>
                    </a:lnTo>
                    <a:cubicBezTo>
                      <a:pt x="1658" y="200"/>
                      <a:pt x="1676" y="177"/>
                      <a:pt x="1671" y="177"/>
                    </a:cubicBezTo>
                    <a:cubicBezTo>
                      <a:pt x="1651" y="159"/>
                      <a:pt x="1646" y="197"/>
                      <a:pt x="1635" y="206"/>
                    </a:cubicBezTo>
                    <a:lnTo>
                      <a:pt x="1607" y="234"/>
                    </a:lnTo>
                    <a:lnTo>
                      <a:pt x="1598" y="201"/>
                    </a:lnTo>
                    <a:lnTo>
                      <a:pt x="1623" y="198"/>
                    </a:lnTo>
                    <a:lnTo>
                      <a:pt x="1668" y="125"/>
                    </a:lnTo>
                    <a:lnTo>
                      <a:pt x="1674" y="80"/>
                    </a:lnTo>
                    <a:lnTo>
                      <a:pt x="1649" y="53"/>
                    </a:lnTo>
                    <a:lnTo>
                      <a:pt x="1584" y="77"/>
                    </a:lnTo>
                    <a:lnTo>
                      <a:pt x="1588" y="48"/>
                    </a:lnTo>
                    <a:cubicBezTo>
                      <a:pt x="1586" y="36"/>
                      <a:pt x="1605" y="6"/>
                      <a:pt x="1572" y="3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1" name="Freeform 83"/>
              <p:cNvSpPr>
                <a:spLocks/>
              </p:cNvSpPr>
              <p:nvPr/>
            </p:nvSpPr>
            <p:spPr bwMode="gray">
              <a:xfrm>
                <a:off x="2340" y="2831"/>
                <a:ext cx="510" cy="422"/>
              </a:xfrm>
              <a:custGeom>
                <a:avLst/>
                <a:gdLst>
                  <a:gd name="T0" fmla="*/ 227 w 510"/>
                  <a:gd name="T1" fmla="*/ 7 h 422"/>
                  <a:gd name="T2" fmla="*/ 233 w 510"/>
                  <a:gd name="T3" fmla="*/ 28 h 422"/>
                  <a:gd name="T4" fmla="*/ 206 w 510"/>
                  <a:gd name="T5" fmla="*/ 32 h 422"/>
                  <a:gd name="T6" fmla="*/ 204 w 510"/>
                  <a:gd name="T7" fmla="*/ 53 h 422"/>
                  <a:gd name="T8" fmla="*/ 195 w 510"/>
                  <a:gd name="T9" fmla="*/ 73 h 422"/>
                  <a:gd name="T10" fmla="*/ 162 w 510"/>
                  <a:gd name="T11" fmla="*/ 56 h 422"/>
                  <a:gd name="T12" fmla="*/ 135 w 510"/>
                  <a:gd name="T13" fmla="*/ 80 h 422"/>
                  <a:gd name="T14" fmla="*/ 108 w 510"/>
                  <a:gd name="T15" fmla="*/ 101 h 422"/>
                  <a:gd name="T16" fmla="*/ 98 w 510"/>
                  <a:gd name="T17" fmla="*/ 142 h 422"/>
                  <a:gd name="T18" fmla="*/ 42 w 510"/>
                  <a:gd name="T19" fmla="*/ 149 h 422"/>
                  <a:gd name="T20" fmla="*/ 0 w 510"/>
                  <a:gd name="T21" fmla="*/ 172 h 422"/>
                  <a:gd name="T22" fmla="*/ 5 w 510"/>
                  <a:gd name="T23" fmla="*/ 218 h 422"/>
                  <a:gd name="T24" fmla="*/ 0 w 510"/>
                  <a:gd name="T25" fmla="*/ 259 h 422"/>
                  <a:gd name="T26" fmla="*/ 32 w 510"/>
                  <a:gd name="T27" fmla="*/ 311 h 422"/>
                  <a:gd name="T28" fmla="*/ 14 w 510"/>
                  <a:gd name="T29" fmla="*/ 352 h 422"/>
                  <a:gd name="T30" fmla="*/ 53 w 510"/>
                  <a:gd name="T31" fmla="*/ 364 h 422"/>
                  <a:gd name="T32" fmla="*/ 110 w 510"/>
                  <a:gd name="T33" fmla="*/ 352 h 422"/>
                  <a:gd name="T34" fmla="*/ 177 w 510"/>
                  <a:gd name="T35" fmla="*/ 316 h 422"/>
                  <a:gd name="T36" fmla="*/ 242 w 510"/>
                  <a:gd name="T37" fmla="*/ 307 h 422"/>
                  <a:gd name="T38" fmla="*/ 282 w 510"/>
                  <a:gd name="T39" fmla="*/ 341 h 422"/>
                  <a:gd name="T40" fmla="*/ 318 w 510"/>
                  <a:gd name="T41" fmla="*/ 344 h 422"/>
                  <a:gd name="T42" fmla="*/ 347 w 510"/>
                  <a:gd name="T43" fmla="*/ 406 h 422"/>
                  <a:gd name="T44" fmla="*/ 390 w 510"/>
                  <a:gd name="T45" fmla="*/ 409 h 422"/>
                  <a:gd name="T46" fmla="*/ 416 w 510"/>
                  <a:gd name="T47" fmla="*/ 422 h 422"/>
                  <a:gd name="T48" fmla="*/ 470 w 510"/>
                  <a:gd name="T49" fmla="*/ 392 h 422"/>
                  <a:gd name="T50" fmla="*/ 462 w 510"/>
                  <a:gd name="T51" fmla="*/ 352 h 422"/>
                  <a:gd name="T52" fmla="*/ 494 w 510"/>
                  <a:gd name="T53" fmla="*/ 304 h 422"/>
                  <a:gd name="T54" fmla="*/ 510 w 510"/>
                  <a:gd name="T55" fmla="*/ 290 h 422"/>
                  <a:gd name="T56" fmla="*/ 506 w 510"/>
                  <a:gd name="T57" fmla="*/ 193 h 422"/>
                  <a:gd name="T58" fmla="*/ 456 w 510"/>
                  <a:gd name="T59" fmla="*/ 154 h 422"/>
                  <a:gd name="T60" fmla="*/ 422 w 510"/>
                  <a:gd name="T61" fmla="*/ 109 h 422"/>
                  <a:gd name="T62" fmla="*/ 393 w 510"/>
                  <a:gd name="T63" fmla="*/ 52 h 422"/>
                  <a:gd name="T64" fmla="*/ 380 w 510"/>
                  <a:gd name="T65" fmla="*/ 52 h 422"/>
                  <a:gd name="T66" fmla="*/ 377 w 510"/>
                  <a:gd name="T67" fmla="*/ 11 h 422"/>
                  <a:gd name="T68" fmla="*/ 359 w 510"/>
                  <a:gd name="T69" fmla="*/ 10 h 422"/>
                  <a:gd name="T70" fmla="*/ 341 w 510"/>
                  <a:gd name="T71" fmla="*/ 97 h 422"/>
                  <a:gd name="T72" fmla="*/ 284 w 510"/>
                  <a:gd name="T73" fmla="*/ 62 h 422"/>
                  <a:gd name="T74" fmla="*/ 306 w 510"/>
                  <a:gd name="T75" fmla="*/ 41 h 422"/>
                  <a:gd name="T76" fmla="*/ 297 w 510"/>
                  <a:gd name="T77" fmla="*/ 26 h 422"/>
                  <a:gd name="T78" fmla="*/ 270 w 510"/>
                  <a:gd name="T79" fmla="*/ 26 h 422"/>
                  <a:gd name="T80" fmla="*/ 261 w 510"/>
                  <a:gd name="T81" fmla="*/ 13 h 422"/>
                  <a:gd name="T82" fmla="*/ 249 w 510"/>
                  <a:gd name="T83" fmla="*/ 11 h 422"/>
                  <a:gd name="T84" fmla="*/ 227 w 510"/>
                  <a:gd name="T85" fmla="*/ 7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10" h="422">
                    <a:moveTo>
                      <a:pt x="227" y="7"/>
                    </a:moveTo>
                    <a:cubicBezTo>
                      <a:pt x="216" y="14"/>
                      <a:pt x="236" y="24"/>
                      <a:pt x="233" y="28"/>
                    </a:cubicBezTo>
                    <a:lnTo>
                      <a:pt x="206" y="32"/>
                    </a:lnTo>
                    <a:lnTo>
                      <a:pt x="204" y="53"/>
                    </a:lnTo>
                    <a:lnTo>
                      <a:pt x="195" y="73"/>
                    </a:lnTo>
                    <a:lnTo>
                      <a:pt x="162" y="56"/>
                    </a:lnTo>
                    <a:lnTo>
                      <a:pt x="135" y="80"/>
                    </a:lnTo>
                    <a:lnTo>
                      <a:pt x="108" y="101"/>
                    </a:lnTo>
                    <a:lnTo>
                      <a:pt x="98" y="142"/>
                    </a:lnTo>
                    <a:lnTo>
                      <a:pt x="42" y="149"/>
                    </a:lnTo>
                    <a:lnTo>
                      <a:pt x="0" y="172"/>
                    </a:lnTo>
                    <a:lnTo>
                      <a:pt x="5" y="218"/>
                    </a:lnTo>
                    <a:lnTo>
                      <a:pt x="0" y="259"/>
                    </a:lnTo>
                    <a:lnTo>
                      <a:pt x="32" y="311"/>
                    </a:lnTo>
                    <a:lnTo>
                      <a:pt x="14" y="352"/>
                    </a:lnTo>
                    <a:lnTo>
                      <a:pt x="53" y="364"/>
                    </a:lnTo>
                    <a:lnTo>
                      <a:pt x="110" y="352"/>
                    </a:lnTo>
                    <a:lnTo>
                      <a:pt x="177" y="316"/>
                    </a:lnTo>
                    <a:lnTo>
                      <a:pt x="242" y="307"/>
                    </a:lnTo>
                    <a:lnTo>
                      <a:pt x="282" y="341"/>
                    </a:lnTo>
                    <a:lnTo>
                      <a:pt x="318" y="344"/>
                    </a:lnTo>
                    <a:lnTo>
                      <a:pt x="347" y="406"/>
                    </a:lnTo>
                    <a:lnTo>
                      <a:pt x="390" y="409"/>
                    </a:lnTo>
                    <a:lnTo>
                      <a:pt x="416" y="422"/>
                    </a:lnTo>
                    <a:lnTo>
                      <a:pt x="470" y="392"/>
                    </a:lnTo>
                    <a:lnTo>
                      <a:pt x="462" y="352"/>
                    </a:lnTo>
                    <a:lnTo>
                      <a:pt x="494" y="304"/>
                    </a:lnTo>
                    <a:lnTo>
                      <a:pt x="510" y="290"/>
                    </a:lnTo>
                    <a:lnTo>
                      <a:pt x="506" y="193"/>
                    </a:lnTo>
                    <a:lnTo>
                      <a:pt x="456" y="154"/>
                    </a:lnTo>
                    <a:lnTo>
                      <a:pt x="422" y="109"/>
                    </a:lnTo>
                    <a:lnTo>
                      <a:pt x="393" y="52"/>
                    </a:lnTo>
                    <a:lnTo>
                      <a:pt x="380" y="52"/>
                    </a:lnTo>
                    <a:lnTo>
                      <a:pt x="377" y="11"/>
                    </a:lnTo>
                    <a:lnTo>
                      <a:pt x="359" y="10"/>
                    </a:lnTo>
                    <a:lnTo>
                      <a:pt x="341" y="97"/>
                    </a:lnTo>
                    <a:lnTo>
                      <a:pt x="284" y="62"/>
                    </a:lnTo>
                    <a:lnTo>
                      <a:pt x="306" y="41"/>
                    </a:lnTo>
                    <a:lnTo>
                      <a:pt x="297" y="26"/>
                    </a:lnTo>
                    <a:lnTo>
                      <a:pt x="270" y="26"/>
                    </a:lnTo>
                    <a:lnTo>
                      <a:pt x="261" y="13"/>
                    </a:lnTo>
                    <a:lnTo>
                      <a:pt x="249" y="11"/>
                    </a:lnTo>
                    <a:cubicBezTo>
                      <a:pt x="243" y="10"/>
                      <a:pt x="238" y="0"/>
                      <a:pt x="227" y="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2" name="Freeform 84"/>
              <p:cNvSpPr>
                <a:spLocks/>
              </p:cNvSpPr>
              <p:nvPr/>
            </p:nvSpPr>
            <p:spPr bwMode="gray">
              <a:xfrm>
                <a:off x="2726" y="3263"/>
                <a:ext cx="68" cy="71"/>
              </a:xfrm>
              <a:custGeom>
                <a:avLst/>
                <a:gdLst>
                  <a:gd name="T0" fmla="*/ 58 w 68"/>
                  <a:gd name="T1" fmla="*/ 5 h 71"/>
                  <a:gd name="T2" fmla="*/ 37 w 68"/>
                  <a:gd name="T3" fmla="*/ 14 h 71"/>
                  <a:gd name="T4" fmla="*/ 4 w 68"/>
                  <a:gd name="T5" fmla="*/ 16 h 71"/>
                  <a:gd name="T6" fmla="*/ 15 w 68"/>
                  <a:gd name="T7" fmla="*/ 50 h 71"/>
                  <a:gd name="T8" fmla="*/ 45 w 68"/>
                  <a:gd name="T9" fmla="*/ 71 h 71"/>
                  <a:gd name="T10" fmla="*/ 66 w 68"/>
                  <a:gd name="T11" fmla="*/ 44 h 71"/>
                  <a:gd name="T12" fmla="*/ 58 w 68"/>
                  <a:gd name="T13" fmla="*/ 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71">
                    <a:moveTo>
                      <a:pt x="58" y="5"/>
                    </a:moveTo>
                    <a:cubicBezTo>
                      <a:pt x="53" y="0"/>
                      <a:pt x="46" y="12"/>
                      <a:pt x="37" y="14"/>
                    </a:cubicBezTo>
                    <a:cubicBezTo>
                      <a:pt x="28" y="16"/>
                      <a:pt x="8" y="10"/>
                      <a:pt x="4" y="16"/>
                    </a:cubicBezTo>
                    <a:cubicBezTo>
                      <a:pt x="0" y="22"/>
                      <a:pt x="8" y="41"/>
                      <a:pt x="15" y="50"/>
                    </a:cubicBezTo>
                    <a:lnTo>
                      <a:pt x="45" y="71"/>
                    </a:lnTo>
                    <a:lnTo>
                      <a:pt x="66" y="44"/>
                    </a:lnTo>
                    <a:cubicBezTo>
                      <a:pt x="68" y="33"/>
                      <a:pt x="63" y="10"/>
                      <a:pt x="58" y="5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3" name="Freeform 85"/>
              <p:cNvSpPr>
                <a:spLocks/>
              </p:cNvSpPr>
              <p:nvPr/>
            </p:nvSpPr>
            <p:spPr bwMode="gray">
              <a:xfrm>
                <a:off x="2938" y="3350"/>
                <a:ext cx="100" cy="109"/>
              </a:xfrm>
              <a:custGeom>
                <a:avLst/>
                <a:gdLst>
                  <a:gd name="T0" fmla="*/ 82 w 100"/>
                  <a:gd name="T1" fmla="*/ 5 h 109"/>
                  <a:gd name="T2" fmla="*/ 59 w 100"/>
                  <a:gd name="T3" fmla="*/ 34 h 109"/>
                  <a:gd name="T4" fmla="*/ 14 w 100"/>
                  <a:gd name="T5" fmla="*/ 74 h 109"/>
                  <a:gd name="T6" fmla="*/ 1 w 100"/>
                  <a:gd name="T7" fmla="*/ 100 h 109"/>
                  <a:gd name="T8" fmla="*/ 20 w 100"/>
                  <a:gd name="T9" fmla="*/ 109 h 109"/>
                  <a:gd name="T10" fmla="*/ 55 w 100"/>
                  <a:gd name="T11" fmla="*/ 107 h 109"/>
                  <a:gd name="T12" fmla="*/ 64 w 100"/>
                  <a:gd name="T13" fmla="*/ 71 h 109"/>
                  <a:gd name="T14" fmla="*/ 97 w 100"/>
                  <a:gd name="T15" fmla="*/ 17 h 109"/>
                  <a:gd name="T16" fmla="*/ 82 w 100"/>
                  <a:gd name="T17" fmla="*/ 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109">
                    <a:moveTo>
                      <a:pt x="82" y="5"/>
                    </a:moveTo>
                    <a:cubicBezTo>
                      <a:pt x="77" y="0"/>
                      <a:pt x="74" y="22"/>
                      <a:pt x="59" y="34"/>
                    </a:cubicBezTo>
                    <a:cubicBezTo>
                      <a:pt x="48" y="45"/>
                      <a:pt x="24" y="63"/>
                      <a:pt x="14" y="74"/>
                    </a:cubicBezTo>
                    <a:cubicBezTo>
                      <a:pt x="6" y="84"/>
                      <a:pt x="0" y="94"/>
                      <a:pt x="1" y="100"/>
                    </a:cubicBezTo>
                    <a:cubicBezTo>
                      <a:pt x="2" y="106"/>
                      <a:pt x="11" y="108"/>
                      <a:pt x="20" y="109"/>
                    </a:cubicBezTo>
                    <a:lnTo>
                      <a:pt x="55" y="107"/>
                    </a:lnTo>
                    <a:lnTo>
                      <a:pt x="64" y="71"/>
                    </a:lnTo>
                    <a:cubicBezTo>
                      <a:pt x="71" y="56"/>
                      <a:pt x="94" y="28"/>
                      <a:pt x="97" y="17"/>
                    </a:cubicBezTo>
                    <a:cubicBezTo>
                      <a:pt x="100" y="6"/>
                      <a:pt x="85" y="7"/>
                      <a:pt x="82" y="5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4" name="Freeform 86"/>
              <p:cNvSpPr>
                <a:spLocks/>
              </p:cNvSpPr>
              <p:nvPr/>
            </p:nvSpPr>
            <p:spPr bwMode="gray">
              <a:xfrm>
                <a:off x="3005" y="3226"/>
                <a:ext cx="83" cy="137"/>
              </a:xfrm>
              <a:custGeom>
                <a:avLst/>
                <a:gdLst>
                  <a:gd name="T0" fmla="*/ 36 w 83"/>
                  <a:gd name="T1" fmla="*/ 49 h 137"/>
                  <a:gd name="T2" fmla="*/ 8 w 83"/>
                  <a:gd name="T3" fmla="*/ 34 h 137"/>
                  <a:gd name="T4" fmla="*/ 26 w 83"/>
                  <a:gd name="T5" fmla="*/ 72 h 137"/>
                  <a:gd name="T6" fmla="*/ 24 w 83"/>
                  <a:gd name="T7" fmla="*/ 103 h 137"/>
                  <a:gd name="T8" fmla="*/ 41 w 83"/>
                  <a:gd name="T9" fmla="*/ 136 h 137"/>
                  <a:gd name="T10" fmla="*/ 57 w 83"/>
                  <a:gd name="T11" fmla="*/ 111 h 137"/>
                  <a:gd name="T12" fmla="*/ 75 w 83"/>
                  <a:gd name="T13" fmla="*/ 100 h 137"/>
                  <a:gd name="T14" fmla="*/ 81 w 83"/>
                  <a:gd name="T15" fmla="*/ 76 h 137"/>
                  <a:gd name="T16" fmla="*/ 60 w 83"/>
                  <a:gd name="T17" fmla="*/ 81 h 137"/>
                  <a:gd name="T18" fmla="*/ 36 w 83"/>
                  <a:gd name="T19" fmla="*/ 4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137">
                    <a:moveTo>
                      <a:pt x="36" y="49"/>
                    </a:moveTo>
                    <a:cubicBezTo>
                      <a:pt x="32" y="49"/>
                      <a:pt x="0" y="0"/>
                      <a:pt x="8" y="34"/>
                    </a:cubicBezTo>
                    <a:cubicBezTo>
                      <a:pt x="2" y="57"/>
                      <a:pt x="15" y="48"/>
                      <a:pt x="26" y="72"/>
                    </a:cubicBezTo>
                    <a:cubicBezTo>
                      <a:pt x="32" y="115"/>
                      <a:pt x="22" y="90"/>
                      <a:pt x="24" y="103"/>
                    </a:cubicBezTo>
                    <a:cubicBezTo>
                      <a:pt x="26" y="116"/>
                      <a:pt x="37" y="98"/>
                      <a:pt x="41" y="136"/>
                    </a:cubicBezTo>
                    <a:cubicBezTo>
                      <a:pt x="46" y="137"/>
                      <a:pt x="51" y="117"/>
                      <a:pt x="57" y="111"/>
                    </a:cubicBezTo>
                    <a:lnTo>
                      <a:pt x="75" y="100"/>
                    </a:lnTo>
                    <a:cubicBezTo>
                      <a:pt x="79" y="94"/>
                      <a:pt x="83" y="79"/>
                      <a:pt x="81" y="76"/>
                    </a:cubicBezTo>
                    <a:cubicBezTo>
                      <a:pt x="79" y="73"/>
                      <a:pt x="67" y="85"/>
                      <a:pt x="60" y="81"/>
                    </a:cubicBezTo>
                    <a:cubicBezTo>
                      <a:pt x="53" y="77"/>
                      <a:pt x="41" y="56"/>
                      <a:pt x="36" y="49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5" name="Freeform 87"/>
              <p:cNvSpPr>
                <a:spLocks/>
              </p:cNvSpPr>
              <p:nvPr/>
            </p:nvSpPr>
            <p:spPr bwMode="gray">
              <a:xfrm>
                <a:off x="2790" y="2674"/>
                <a:ext cx="66" cy="65"/>
              </a:xfrm>
              <a:custGeom>
                <a:avLst/>
                <a:gdLst>
                  <a:gd name="T0" fmla="*/ 59 w 66"/>
                  <a:gd name="T1" fmla="*/ 5 h 65"/>
                  <a:gd name="T2" fmla="*/ 38 w 66"/>
                  <a:gd name="T3" fmla="*/ 32 h 65"/>
                  <a:gd name="T4" fmla="*/ 8 w 66"/>
                  <a:gd name="T5" fmla="*/ 44 h 65"/>
                  <a:gd name="T6" fmla="*/ 8 w 66"/>
                  <a:gd name="T7" fmla="*/ 63 h 65"/>
                  <a:gd name="T8" fmla="*/ 44 w 66"/>
                  <a:gd name="T9" fmla="*/ 54 h 65"/>
                  <a:gd name="T10" fmla="*/ 58 w 66"/>
                  <a:gd name="T11" fmla="*/ 41 h 65"/>
                  <a:gd name="T12" fmla="*/ 66 w 66"/>
                  <a:gd name="T13" fmla="*/ 15 h 65"/>
                  <a:gd name="T14" fmla="*/ 59 w 66"/>
                  <a:gd name="T15" fmla="*/ 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65">
                    <a:moveTo>
                      <a:pt x="59" y="5"/>
                    </a:moveTo>
                    <a:cubicBezTo>
                      <a:pt x="54" y="0"/>
                      <a:pt x="46" y="26"/>
                      <a:pt x="38" y="32"/>
                    </a:cubicBezTo>
                    <a:cubicBezTo>
                      <a:pt x="30" y="38"/>
                      <a:pt x="13" y="39"/>
                      <a:pt x="8" y="44"/>
                    </a:cubicBezTo>
                    <a:cubicBezTo>
                      <a:pt x="0" y="54"/>
                      <a:pt x="2" y="61"/>
                      <a:pt x="8" y="63"/>
                    </a:cubicBezTo>
                    <a:cubicBezTo>
                      <a:pt x="14" y="65"/>
                      <a:pt x="36" y="58"/>
                      <a:pt x="44" y="54"/>
                    </a:cubicBezTo>
                    <a:lnTo>
                      <a:pt x="58" y="41"/>
                    </a:lnTo>
                    <a:cubicBezTo>
                      <a:pt x="62" y="35"/>
                      <a:pt x="66" y="21"/>
                      <a:pt x="66" y="15"/>
                    </a:cubicBezTo>
                    <a:cubicBezTo>
                      <a:pt x="66" y="9"/>
                      <a:pt x="60" y="7"/>
                      <a:pt x="59" y="5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6" name="Freeform 88"/>
              <p:cNvSpPr>
                <a:spLocks/>
              </p:cNvSpPr>
              <p:nvPr/>
            </p:nvSpPr>
            <p:spPr bwMode="gray">
              <a:xfrm>
                <a:off x="2566" y="2661"/>
                <a:ext cx="256" cy="142"/>
              </a:xfrm>
              <a:custGeom>
                <a:avLst/>
                <a:gdLst>
                  <a:gd name="T0" fmla="*/ 133 w 256"/>
                  <a:gd name="T1" fmla="*/ 36 h 142"/>
                  <a:gd name="T2" fmla="*/ 83 w 256"/>
                  <a:gd name="T3" fmla="*/ 15 h 142"/>
                  <a:gd name="T4" fmla="*/ 71 w 256"/>
                  <a:gd name="T5" fmla="*/ 39 h 142"/>
                  <a:gd name="T6" fmla="*/ 47 w 256"/>
                  <a:gd name="T7" fmla="*/ 39 h 142"/>
                  <a:gd name="T8" fmla="*/ 28 w 256"/>
                  <a:gd name="T9" fmla="*/ 4 h 142"/>
                  <a:gd name="T10" fmla="*/ 1 w 256"/>
                  <a:gd name="T11" fmla="*/ 16 h 142"/>
                  <a:gd name="T12" fmla="*/ 22 w 256"/>
                  <a:gd name="T13" fmla="*/ 51 h 142"/>
                  <a:gd name="T14" fmla="*/ 76 w 256"/>
                  <a:gd name="T15" fmla="*/ 64 h 142"/>
                  <a:gd name="T16" fmla="*/ 119 w 256"/>
                  <a:gd name="T17" fmla="*/ 109 h 142"/>
                  <a:gd name="T18" fmla="*/ 145 w 256"/>
                  <a:gd name="T19" fmla="*/ 117 h 142"/>
                  <a:gd name="T20" fmla="*/ 175 w 256"/>
                  <a:gd name="T21" fmla="*/ 102 h 142"/>
                  <a:gd name="T22" fmla="*/ 221 w 256"/>
                  <a:gd name="T23" fmla="*/ 136 h 142"/>
                  <a:gd name="T24" fmla="*/ 256 w 256"/>
                  <a:gd name="T25" fmla="*/ 142 h 142"/>
                  <a:gd name="T26" fmla="*/ 208 w 256"/>
                  <a:gd name="T27" fmla="*/ 91 h 142"/>
                  <a:gd name="T28" fmla="*/ 220 w 256"/>
                  <a:gd name="T29" fmla="*/ 82 h 142"/>
                  <a:gd name="T30" fmla="*/ 161 w 256"/>
                  <a:gd name="T31" fmla="*/ 39 h 142"/>
                  <a:gd name="T32" fmla="*/ 133 w 256"/>
                  <a:gd name="T33" fmla="*/ 3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6" h="142">
                    <a:moveTo>
                      <a:pt x="133" y="36"/>
                    </a:moveTo>
                    <a:cubicBezTo>
                      <a:pt x="128" y="31"/>
                      <a:pt x="91" y="9"/>
                      <a:pt x="83" y="15"/>
                    </a:cubicBezTo>
                    <a:cubicBezTo>
                      <a:pt x="73" y="15"/>
                      <a:pt x="77" y="35"/>
                      <a:pt x="71" y="39"/>
                    </a:cubicBezTo>
                    <a:cubicBezTo>
                      <a:pt x="69" y="49"/>
                      <a:pt x="45" y="30"/>
                      <a:pt x="47" y="39"/>
                    </a:cubicBezTo>
                    <a:cubicBezTo>
                      <a:pt x="40" y="33"/>
                      <a:pt x="36" y="8"/>
                      <a:pt x="28" y="4"/>
                    </a:cubicBezTo>
                    <a:cubicBezTo>
                      <a:pt x="20" y="0"/>
                      <a:pt x="2" y="8"/>
                      <a:pt x="1" y="16"/>
                    </a:cubicBezTo>
                    <a:cubicBezTo>
                      <a:pt x="0" y="24"/>
                      <a:pt x="10" y="43"/>
                      <a:pt x="22" y="51"/>
                    </a:cubicBezTo>
                    <a:cubicBezTo>
                      <a:pt x="34" y="59"/>
                      <a:pt x="60" y="54"/>
                      <a:pt x="76" y="64"/>
                    </a:cubicBezTo>
                    <a:cubicBezTo>
                      <a:pt x="92" y="74"/>
                      <a:pt x="107" y="100"/>
                      <a:pt x="119" y="109"/>
                    </a:cubicBezTo>
                    <a:cubicBezTo>
                      <a:pt x="131" y="118"/>
                      <a:pt x="136" y="118"/>
                      <a:pt x="145" y="117"/>
                    </a:cubicBezTo>
                    <a:cubicBezTo>
                      <a:pt x="154" y="116"/>
                      <a:pt x="162" y="99"/>
                      <a:pt x="175" y="102"/>
                    </a:cubicBezTo>
                    <a:lnTo>
                      <a:pt x="221" y="136"/>
                    </a:lnTo>
                    <a:lnTo>
                      <a:pt x="256" y="142"/>
                    </a:lnTo>
                    <a:cubicBezTo>
                      <a:pt x="254" y="135"/>
                      <a:pt x="214" y="101"/>
                      <a:pt x="208" y="91"/>
                    </a:cubicBezTo>
                    <a:cubicBezTo>
                      <a:pt x="202" y="81"/>
                      <a:pt x="228" y="91"/>
                      <a:pt x="220" y="82"/>
                    </a:cubicBezTo>
                    <a:cubicBezTo>
                      <a:pt x="212" y="73"/>
                      <a:pt x="176" y="47"/>
                      <a:pt x="161" y="39"/>
                    </a:cubicBezTo>
                    <a:cubicBezTo>
                      <a:pt x="146" y="31"/>
                      <a:pt x="139" y="37"/>
                      <a:pt x="133" y="3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7" name="Freeform 89"/>
              <p:cNvSpPr>
                <a:spLocks/>
              </p:cNvSpPr>
              <p:nvPr/>
            </p:nvSpPr>
            <p:spPr bwMode="gray">
              <a:xfrm>
                <a:off x="833" y="1705"/>
                <a:ext cx="111" cy="205"/>
              </a:xfrm>
              <a:custGeom>
                <a:avLst/>
                <a:gdLst>
                  <a:gd name="T0" fmla="*/ 16 w 111"/>
                  <a:gd name="T1" fmla="*/ 22 h 205"/>
                  <a:gd name="T2" fmla="*/ 8 w 111"/>
                  <a:gd name="T3" fmla="*/ 50 h 205"/>
                  <a:gd name="T4" fmla="*/ 3 w 111"/>
                  <a:gd name="T5" fmla="*/ 65 h 205"/>
                  <a:gd name="T6" fmla="*/ 24 w 111"/>
                  <a:gd name="T7" fmla="*/ 80 h 205"/>
                  <a:gd name="T8" fmla="*/ 23 w 111"/>
                  <a:gd name="T9" fmla="*/ 102 h 205"/>
                  <a:gd name="T10" fmla="*/ 36 w 111"/>
                  <a:gd name="T11" fmla="*/ 107 h 205"/>
                  <a:gd name="T12" fmla="*/ 39 w 111"/>
                  <a:gd name="T13" fmla="*/ 131 h 205"/>
                  <a:gd name="T14" fmla="*/ 19 w 111"/>
                  <a:gd name="T15" fmla="*/ 132 h 205"/>
                  <a:gd name="T16" fmla="*/ 12 w 111"/>
                  <a:gd name="T17" fmla="*/ 159 h 205"/>
                  <a:gd name="T18" fmla="*/ 15 w 111"/>
                  <a:gd name="T19" fmla="*/ 167 h 205"/>
                  <a:gd name="T20" fmla="*/ 33 w 111"/>
                  <a:gd name="T21" fmla="*/ 170 h 205"/>
                  <a:gd name="T22" fmla="*/ 1 w 111"/>
                  <a:gd name="T23" fmla="*/ 201 h 205"/>
                  <a:gd name="T24" fmla="*/ 13 w 111"/>
                  <a:gd name="T25" fmla="*/ 205 h 205"/>
                  <a:gd name="T26" fmla="*/ 41 w 111"/>
                  <a:gd name="T27" fmla="*/ 198 h 205"/>
                  <a:gd name="T28" fmla="*/ 75 w 111"/>
                  <a:gd name="T29" fmla="*/ 192 h 205"/>
                  <a:gd name="T30" fmla="*/ 106 w 111"/>
                  <a:gd name="T31" fmla="*/ 179 h 205"/>
                  <a:gd name="T32" fmla="*/ 105 w 111"/>
                  <a:gd name="T33" fmla="*/ 156 h 205"/>
                  <a:gd name="T34" fmla="*/ 91 w 111"/>
                  <a:gd name="T35" fmla="*/ 143 h 205"/>
                  <a:gd name="T36" fmla="*/ 87 w 111"/>
                  <a:gd name="T37" fmla="*/ 122 h 205"/>
                  <a:gd name="T38" fmla="*/ 62 w 111"/>
                  <a:gd name="T39" fmla="*/ 97 h 205"/>
                  <a:gd name="T40" fmla="*/ 63 w 111"/>
                  <a:gd name="T41" fmla="*/ 75 h 205"/>
                  <a:gd name="T42" fmla="*/ 49 w 111"/>
                  <a:gd name="T43" fmla="*/ 71 h 205"/>
                  <a:gd name="T44" fmla="*/ 61 w 111"/>
                  <a:gd name="T45" fmla="*/ 53 h 205"/>
                  <a:gd name="T46" fmla="*/ 45 w 111"/>
                  <a:gd name="T47" fmla="*/ 36 h 205"/>
                  <a:gd name="T48" fmla="*/ 49 w 111"/>
                  <a:gd name="T49" fmla="*/ 15 h 205"/>
                  <a:gd name="T50" fmla="*/ 32 w 111"/>
                  <a:gd name="T51" fmla="*/ 1 h 205"/>
                  <a:gd name="T52" fmla="*/ 20 w 111"/>
                  <a:gd name="T53" fmla="*/ 11 h 205"/>
                  <a:gd name="T54" fmla="*/ 16 w 111"/>
                  <a:gd name="T55" fmla="*/ 22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1" h="205">
                    <a:moveTo>
                      <a:pt x="16" y="22"/>
                    </a:moveTo>
                    <a:cubicBezTo>
                      <a:pt x="14" y="29"/>
                      <a:pt x="7" y="37"/>
                      <a:pt x="8" y="50"/>
                    </a:cubicBezTo>
                    <a:cubicBezTo>
                      <a:pt x="7" y="57"/>
                      <a:pt x="0" y="60"/>
                      <a:pt x="3" y="65"/>
                    </a:cubicBezTo>
                    <a:cubicBezTo>
                      <a:pt x="6" y="70"/>
                      <a:pt x="21" y="74"/>
                      <a:pt x="24" y="80"/>
                    </a:cubicBezTo>
                    <a:cubicBezTo>
                      <a:pt x="27" y="86"/>
                      <a:pt x="21" y="98"/>
                      <a:pt x="23" y="102"/>
                    </a:cubicBezTo>
                    <a:cubicBezTo>
                      <a:pt x="29" y="98"/>
                      <a:pt x="31" y="101"/>
                      <a:pt x="36" y="107"/>
                    </a:cubicBezTo>
                    <a:cubicBezTo>
                      <a:pt x="40" y="123"/>
                      <a:pt x="46" y="124"/>
                      <a:pt x="39" y="131"/>
                    </a:cubicBezTo>
                    <a:cubicBezTo>
                      <a:pt x="30" y="129"/>
                      <a:pt x="21" y="118"/>
                      <a:pt x="19" y="132"/>
                    </a:cubicBezTo>
                    <a:cubicBezTo>
                      <a:pt x="21" y="151"/>
                      <a:pt x="24" y="156"/>
                      <a:pt x="12" y="159"/>
                    </a:cubicBezTo>
                    <a:cubicBezTo>
                      <a:pt x="12" y="162"/>
                      <a:pt x="14" y="166"/>
                      <a:pt x="15" y="167"/>
                    </a:cubicBezTo>
                    <a:cubicBezTo>
                      <a:pt x="17" y="170"/>
                      <a:pt x="33" y="170"/>
                      <a:pt x="33" y="170"/>
                    </a:cubicBezTo>
                    <a:cubicBezTo>
                      <a:pt x="32" y="183"/>
                      <a:pt x="3" y="189"/>
                      <a:pt x="1" y="201"/>
                    </a:cubicBezTo>
                    <a:cubicBezTo>
                      <a:pt x="2" y="203"/>
                      <a:pt x="11" y="204"/>
                      <a:pt x="13" y="205"/>
                    </a:cubicBezTo>
                    <a:cubicBezTo>
                      <a:pt x="20" y="205"/>
                      <a:pt x="32" y="199"/>
                      <a:pt x="41" y="198"/>
                    </a:cubicBezTo>
                    <a:cubicBezTo>
                      <a:pt x="49" y="195"/>
                      <a:pt x="67" y="187"/>
                      <a:pt x="75" y="192"/>
                    </a:cubicBezTo>
                    <a:cubicBezTo>
                      <a:pt x="86" y="189"/>
                      <a:pt x="101" y="185"/>
                      <a:pt x="106" y="179"/>
                    </a:cubicBezTo>
                    <a:cubicBezTo>
                      <a:pt x="111" y="173"/>
                      <a:pt x="109" y="164"/>
                      <a:pt x="105" y="156"/>
                    </a:cubicBezTo>
                    <a:cubicBezTo>
                      <a:pt x="104" y="148"/>
                      <a:pt x="95" y="148"/>
                      <a:pt x="91" y="143"/>
                    </a:cubicBezTo>
                    <a:cubicBezTo>
                      <a:pt x="88" y="137"/>
                      <a:pt x="92" y="130"/>
                      <a:pt x="87" y="122"/>
                    </a:cubicBezTo>
                    <a:cubicBezTo>
                      <a:pt x="81" y="108"/>
                      <a:pt x="73" y="103"/>
                      <a:pt x="62" y="97"/>
                    </a:cubicBezTo>
                    <a:cubicBezTo>
                      <a:pt x="60" y="92"/>
                      <a:pt x="66" y="78"/>
                      <a:pt x="63" y="75"/>
                    </a:cubicBezTo>
                    <a:cubicBezTo>
                      <a:pt x="59" y="70"/>
                      <a:pt x="53" y="76"/>
                      <a:pt x="49" y="71"/>
                    </a:cubicBezTo>
                    <a:cubicBezTo>
                      <a:pt x="42" y="65"/>
                      <a:pt x="47" y="55"/>
                      <a:pt x="61" y="53"/>
                    </a:cubicBezTo>
                    <a:cubicBezTo>
                      <a:pt x="66" y="29"/>
                      <a:pt x="59" y="34"/>
                      <a:pt x="45" y="36"/>
                    </a:cubicBezTo>
                    <a:cubicBezTo>
                      <a:pt x="43" y="29"/>
                      <a:pt x="49" y="15"/>
                      <a:pt x="49" y="15"/>
                    </a:cubicBezTo>
                    <a:cubicBezTo>
                      <a:pt x="45" y="5"/>
                      <a:pt x="39" y="4"/>
                      <a:pt x="32" y="1"/>
                    </a:cubicBezTo>
                    <a:cubicBezTo>
                      <a:pt x="24" y="4"/>
                      <a:pt x="23" y="0"/>
                      <a:pt x="20" y="11"/>
                    </a:cubicBezTo>
                    <a:cubicBezTo>
                      <a:pt x="16" y="25"/>
                      <a:pt x="19" y="28"/>
                      <a:pt x="16" y="2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8" name="Freeform 90"/>
              <p:cNvSpPr>
                <a:spLocks/>
              </p:cNvSpPr>
              <p:nvPr/>
            </p:nvSpPr>
            <p:spPr bwMode="gray">
              <a:xfrm>
                <a:off x="771" y="1787"/>
                <a:ext cx="81" cy="94"/>
              </a:xfrm>
              <a:custGeom>
                <a:avLst/>
                <a:gdLst>
                  <a:gd name="T0" fmla="*/ 40 w 81"/>
                  <a:gd name="T1" fmla="*/ 8 h 94"/>
                  <a:gd name="T2" fmla="*/ 59 w 81"/>
                  <a:gd name="T3" fmla="*/ 5 h 94"/>
                  <a:gd name="T4" fmla="*/ 72 w 81"/>
                  <a:gd name="T5" fmla="*/ 16 h 94"/>
                  <a:gd name="T6" fmla="*/ 71 w 81"/>
                  <a:gd name="T7" fmla="*/ 46 h 94"/>
                  <a:gd name="T8" fmla="*/ 46 w 81"/>
                  <a:gd name="T9" fmla="*/ 78 h 94"/>
                  <a:gd name="T10" fmla="*/ 38 w 81"/>
                  <a:gd name="T11" fmla="*/ 89 h 94"/>
                  <a:gd name="T12" fmla="*/ 15 w 81"/>
                  <a:gd name="T13" fmla="*/ 81 h 94"/>
                  <a:gd name="T14" fmla="*/ 23 w 81"/>
                  <a:gd name="T15" fmla="*/ 71 h 94"/>
                  <a:gd name="T16" fmla="*/ 0 w 81"/>
                  <a:gd name="T17" fmla="*/ 38 h 94"/>
                  <a:gd name="T18" fmla="*/ 31 w 81"/>
                  <a:gd name="T19" fmla="*/ 32 h 94"/>
                  <a:gd name="T20" fmla="*/ 40 w 81"/>
                  <a:gd name="T21" fmla="*/ 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94">
                    <a:moveTo>
                      <a:pt x="40" y="8"/>
                    </a:moveTo>
                    <a:cubicBezTo>
                      <a:pt x="45" y="0"/>
                      <a:pt x="50" y="1"/>
                      <a:pt x="59" y="5"/>
                    </a:cubicBezTo>
                    <a:cubicBezTo>
                      <a:pt x="68" y="17"/>
                      <a:pt x="67" y="6"/>
                      <a:pt x="72" y="16"/>
                    </a:cubicBezTo>
                    <a:cubicBezTo>
                      <a:pt x="73" y="26"/>
                      <a:pt x="72" y="35"/>
                      <a:pt x="71" y="46"/>
                    </a:cubicBezTo>
                    <a:cubicBezTo>
                      <a:pt x="81" y="65"/>
                      <a:pt x="56" y="71"/>
                      <a:pt x="46" y="78"/>
                    </a:cubicBezTo>
                    <a:cubicBezTo>
                      <a:pt x="43" y="89"/>
                      <a:pt x="45" y="82"/>
                      <a:pt x="38" y="89"/>
                    </a:cubicBezTo>
                    <a:cubicBezTo>
                      <a:pt x="31" y="89"/>
                      <a:pt x="12" y="94"/>
                      <a:pt x="15" y="81"/>
                    </a:cubicBezTo>
                    <a:cubicBezTo>
                      <a:pt x="17" y="76"/>
                      <a:pt x="23" y="71"/>
                      <a:pt x="23" y="71"/>
                    </a:cubicBezTo>
                    <a:cubicBezTo>
                      <a:pt x="23" y="61"/>
                      <a:pt x="7" y="44"/>
                      <a:pt x="0" y="38"/>
                    </a:cubicBezTo>
                    <a:cubicBezTo>
                      <a:pt x="0" y="22"/>
                      <a:pt x="23" y="42"/>
                      <a:pt x="31" y="32"/>
                    </a:cubicBezTo>
                    <a:cubicBezTo>
                      <a:pt x="40" y="19"/>
                      <a:pt x="38" y="26"/>
                      <a:pt x="40" y="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39" name="Group 91"/>
              <p:cNvGrpSpPr>
                <a:grpSpLocks/>
              </p:cNvGrpSpPr>
              <p:nvPr/>
            </p:nvGrpSpPr>
            <p:grpSpPr bwMode="auto">
              <a:xfrm rot="1863484">
                <a:off x="2594" y="1848"/>
                <a:ext cx="182" cy="432"/>
                <a:chOff x="2710" y="2015"/>
                <a:chExt cx="134" cy="376"/>
              </a:xfrm>
            </p:grpSpPr>
            <p:sp>
              <p:nvSpPr>
                <p:cNvPr id="2140" name="Freeform 92"/>
                <p:cNvSpPr>
                  <a:spLocks/>
                </p:cNvSpPr>
                <p:nvPr/>
              </p:nvSpPr>
              <p:spPr bwMode="gray">
                <a:xfrm>
                  <a:off x="2710" y="2015"/>
                  <a:ext cx="77" cy="110"/>
                </a:xfrm>
                <a:custGeom>
                  <a:avLst/>
                  <a:gdLst>
                    <a:gd name="T0" fmla="*/ 6 w 102"/>
                    <a:gd name="T1" fmla="*/ 0 h 152"/>
                    <a:gd name="T2" fmla="*/ 0 w 102"/>
                    <a:gd name="T3" fmla="*/ 18 h 152"/>
                    <a:gd name="T4" fmla="*/ 14 w 102"/>
                    <a:gd name="T5" fmla="*/ 42 h 152"/>
                    <a:gd name="T6" fmla="*/ 32 w 102"/>
                    <a:gd name="T7" fmla="*/ 72 h 152"/>
                    <a:gd name="T8" fmla="*/ 36 w 102"/>
                    <a:gd name="T9" fmla="*/ 104 h 152"/>
                    <a:gd name="T10" fmla="*/ 80 w 102"/>
                    <a:gd name="T11" fmla="*/ 152 h 152"/>
                    <a:gd name="T12" fmla="*/ 86 w 102"/>
                    <a:gd name="T13" fmla="*/ 124 h 152"/>
                    <a:gd name="T14" fmla="*/ 74 w 102"/>
                    <a:gd name="T15" fmla="*/ 102 h 152"/>
                    <a:gd name="T16" fmla="*/ 62 w 102"/>
                    <a:gd name="T17" fmla="*/ 92 h 152"/>
                    <a:gd name="T18" fmla="*/ 52 w 102"/>
                    <a:gd name="T19" fmla="*/ 74 h 152"/>
                    <a:gd name="T20" fmla="*/ 42 w 102"/>
                    <a:gd name="T21" fmla="*/ 44 h 152"/>
                    <a:gd name="T22" fmla="*/ 4 w 102"/>
                    <a:gd name="T23" fmla="*/ 12 h 152"/>
                    <a:gd name="T24" fmla="*/ 6 w 102"/>
                    <a:gd name="T25" fmla="*/ 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2" h="152">
                      <a:moveTo>
                        <a:pt x="6" y="0"/>
                      </a:moveTo>
                      <a:cubicBezTo>
                        <a:pt x="4" y="6"/>
                        <a:pt x="0" y="18"/>
                        <a:pt x="0" y="18"/>
                      </a:cubicBezTo>
                      <a:cubicBezTo>
                        <a:pt x="3" y="26"/>
                        <a:pt x="9" y="35"/>
                        <a:pt x="14" y="42"/>
                      </a:cubicBezTo>
                      <a:cubicBezTo>
                        <a:pt x="17" y="58"/>
                        <a:pt x="16" y="69"/>
                        <a:pt x="32" y="72"/>
                      </a:cubicBezTo>
                      <a:cubicBezTo>
                        <a:pt x="44" y="80"/>
                        <a:pt x="40" y="91"/>
                        <a:pt x="36" y="104"/>
                      </a:cubicBezTo>
                      <a:cubicBezTo>
                        <a:pt x="57" y="118"/>
                        <a:pt x="60" y="139"/>
                        <a:pt x="80" y="152"/>
                      </a:cubicBezTo>
                      <a:cubicBezTo>
                        <a:pt x="95" y="148"/>
                        <a:pt x="102" y="135"/>
                        <a:pt x="86" y="124"/>
                      </a:cubicBezTo>
                      <a:cubicBezTo>
                        <a:pt x="72" y="129"/>
                        <a:pt x="78" y="110"/>
                        <a:pt x="74" y="102"/>
                      </a:cubicBezTo>
                      <a:cubicBezTo>
                        <a:pt x="72" y="98"/>
                        <a:pt x="65" y="94"/>
                        <a:pt x="62" y="92"/>
                      </a:cubicBezTo>
                      <a:cubicBezTo>
                        <a:pt x="59" y="82"/>
                        <a:pt x="65" y="65"/>
                        <a:pt x="52" y="74"/>
                      </a:cubicBezTo>
                      <a:cubicBezTo>
                        <a:pt x="46" y="65"/>
                        <a:pt x="47" y="54"/>
                        <a:pt x="42" y="44"/>
                      </a:cubicBezTo>
                      <a:cubicBezTo>
                        <a:pt x="36" y="32"/>
                        <a:pt x="16" y="18"/>
                        <a:pt x="4" y="12"/>
                      </a:cubicBez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41" name="Freeform 93"/>
                <p:cNvSpPr>
                  <a:spLocks/>
                </p:cNvSpPr>
                <p:nvPr/>
              </p:nvSpPr>
              <p:spPr bwMode="gray">
                <a:xfrm>
                  <a:off x="2772" y="2129"/>
                  <a:ext cx="55" cy="76"/>
                </a:xfrm>
                <a:custGeom>
                  <a:avLst/>
                  <a:gdLst>
                    <a:gd name="T0" fmla="*/ 64 w 74"/>
                    <a:gd name="T1" fmla="*/ 22 h 103"/>
                    <a:gd name="T2" fmla="*/ 74 w 74"/>
                    <a:gd name="T3" fmla="*/ 40 h 103"/>
                    <a:gd name="T4" fmla="*/ 30 w 74"/>
                    <a:gd name="T5" fmla="*/ 84 h 103"/>
                    <a:gd name="T6" fmla="*/ 32 w 74"/>
                    <a:gd name="T7" fmla="*/ 100 h 103"/>
                    <a:gd name="T8" fmla="*/ 20 w 74"/>
                    <a:gd name="T9" fmla="*/ 94 h 103"/>
                    <a:gd name="T10" fmla="*/ 6 w 74"/>
                    <a:gd name="T11" fmla="*/ 84 h 103"/>
                    <a:gd name="T12" fmla="*/ 0 w 74"/>
                    <a:gd name="T13" fmla="*/ 82 h 103"/>
                    <a:gd name="T14" fmla="*/ 10 w 74"/>
                    <a:gd name="T15" fmla="*/ 58 h 103"/>
                    <a:gd name="T16" fmla="*/ 12 w 74"/>
                    <a:gd name="T17" fmla="*/ 52 h 103"/>
                    <a:gd name="T18" fmla="*/ 2 w 74"/>
                    <a:gd name="T19" fmla="*/ 24 h 103"/>
                    <a:gd name="T20" fmla="*/ 4 w 74"/>
                    <a:gd name="T21" fmla="*/ 14 h 103"/>
                    <a:gd name="T22" fmla="*/ 26 w 74"/>
                    <a:gd name="T23" fmla="*/ 22 h 103"/>
                    <a:gd name="T24" fmla="*/ 36 w 74"/>
                    <a:gd name="T25" fmla="*/ 36 h 103"/>
                    <a:gd name="T26" fmla="*/ 64 w 74"/>
                    <a:gd name="T27" fmla="*/ 22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4" h="103">
                      <a:moveTo>
                        <a:pt x="64" y="22"/>
                      </a:moveTo>
                      <a:cubicBezTo>
                        <a:pt x="73" y="36"/>
                        <a:pt x="70" y="29"/>
                        <a:pt x="74" y="40"/>
                      </a:cubicBezTo>
                      <a:cubicBezTo>
                        <a:pt x="70" y="77"/>
                        <a:pt x="68" y="81"/>
                        <a:pt x="30" y="84"/>
                      </a:cubicBezTo>
                      <a:cubicBezTo>
                        <a:pt x="33" y="88"/>
                        <a:pt x="39" y="95"/>
                        <a:pt x="32" y="100"/>
                      </a:cubicBezTo>
                      <a:cubicBezTo>
                        <a:pt x="28" y="103"/>
                        <a:pt x="24" y="95"/>
                        <a:pt x="20" y="94"/>
                      </a:cubicBezTo>
                      <a:cubicBezTo>
                        <a:pt x="17" y="84"/>
                        <a:pt x="20" y="89"/>
                        <a:pt x="6" y="84"/>
                      </a:cubicBezTo>
                      <a:cubicBezTo>
                        <a:pt x="4" y="83"/>
                        <a:pt x="0" y="82"/>
                        <a:pt x="0" y="82"/>
                      </a:cubicBezTo>
                      <a:cubicBezTo>
                        <a:pt x="3" y="73"/>
                        <a:pt x="7" y="67"/>
                        <a:pt x="10" y="58"/>
                      </a:cubicBezTo>
                      <a:cubicBezTo>
                        <a:pt x="11" y="56"/>
                        <a:pt x="12" y="52"/>
                        <a:pt x="12" y="52"/>
                      </a:cubicBezTo>
                      <a:cubicBezTo>
                        <a:pt x="10" y="42"/>
                        <a:pt x="8" y="33"/>
                        <a:pt x="2" y="24"/>
                      </a:cubicBezTo>
                      <a:cubicBezTo>
                        <a:pt x="3" y="21"/>
                        <a:pt x="2" y="17"/>
                        <a:pt x="4" y="14"/>
                      </a:cubicBezTo>
                      <a:cubicBezTo>
                        <a:pt x="11" y="0"/>
                        <a:pt x="18" y="19"/>
                        <a:pt x="26" y="22"/>
                      </a:cubicBezTo>
                      <a:cubicBezTo>
                        <a:pt x="31" y="36"/>
                        <a:pt x="26" y="33"/>
                        <a:pt x="36" y="36"/>
                      </a:cubicBezTo>
                      <a:cubicBezTo>
                        <a:pt x="45" y="30"/>
                        <a:pt x="55" y="28"/>
                        <a:pt x="64" y="2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42" name="Freeform 94"/>
                <p:cNvSpPr>
                  <a:spLocks/>
                </p:cNvSpPr>
                <p:nvPr/>
              </p:nvSpPr>
              <p:spPr bwMode="gray">
                <a:xfrm>
                  <a:off x="2736" y="2208"/>
                  <a:ext cx="108" cy="183"/>
                </a:xfrm>
                <a:custGeom>
                  <a:avLst/>
                  <a:gdLst>
                    <a:gd name="T0" fmla="*/ 82 w 146"/>
                    <a:gd name="T1" fmla="*/ 100 h 252"/>
                    <a:gd name="T2" fmla="*/ 66 w 146"/>
                    <a:gd name="T3" fmla="*/ 106 h 252"/>
                    <a:gd name="T4" fmla="*/ 64 w 146"/>
                    <a:gd name="T5" fmla="*/ 132 h 252"/>
                    <a:gd name="T6" fmla="*/ 22 w 146"/>
                    <a:gd name="T7" fmla="*/ 146 h 252"/>
                    <a:gd name="T8" fmla="*/ 8 w 146"/>
                    <a:gd name="T9" fmla="*/ 168 h 252"/>
                    <a:gd name="T10" fmla="*/ 20 w 146"/>
                    <a:gd name="T11" fmla="*/ 182 h 252"/>
                    <a:gd name="T12" fmla="*/ 8 w 146"/>
                    <a:gd name="T13" fmla="*/ 198 h 252"/>
                    <a:gd name="T14" fmla="*/ 24 w 146"/>
                    <a:gd name="T15" fmla="*/ 252 h 252"/>
                    <a:gd name="T16" fmla="*/ 28 w 146"/>
                    <a:gd name="T17" fmla="*/ 214 h 252"/>
                    <a:gd name="T18" fmla="*/ 22 w 146"/>
                    <a:gd name="T19" fmla="*/ 192 h 252"/>
                    <a:gd name="T20" fmla="*/ 42 w 146"/>
                    <a:gd name="T21" fmla="*/ 176 h 252"/>
                    <a:gd name="T22" fmla="*/ 52 w 146"/>
                    <a:gd name="T23" fmla="*/ 158 h 252"/>
                    <a:gd name="T24" fmla="*/ 66 w 146"/>
                    <a:gd name="T25" fmla="*/ 174 h 252"/>
                    <a:gd name="T26" fmla="*/ 44 w 146"/>
                    <a:gd name="T27" fmla="*/ 190 h 252"/>
                    <a:gd name="T28" fmla="*/ 56 w 146"/>
                    <a:gd name="T29" fmla="*/ 200 h 252"/>
                    <a:gd name="T30" fmla="*/ 68 w 146"/>
                    <a:gd name="T31" fmla="*/ 178 h 252"/>
                    <a:gd name="T32" fmla="*/ 84 w 146"/>
                    <a:gd name="T33" fmla="*/ 184 h 252"/>
                    <a:gd name="T34" fmla="*/ 104 w 146"/>
                    <a:gd name="T35" fmla="*/ 148 h 252"/>
                    <a:gd name="T36" fmla="*/ 114 w 146"/>
                    <a:gd name="T37" fmla="*/ 156 h 252"/>
                    <a:gd name="T38" fmla="*/ 136 w 146"/>
                    <a:gd name="T39" fmla="*/ 148 h 252"/>
                    <a:gd name="T40" fmla="*/ 146 w 146"/>
                    <a:gd name="T41" fmla="*/ 130 h 252"/>
                    <a:gd name="T42" fmla="*/ 142 w 146"/>
                    <a:gd name="T43" fmla="*/ 110 h 252"/>
                    <a:gd name="T44" fmla="*/ 134 w 146"/>
                    <a:gd name="T45" fmla="*/ 98 h 252"/>
                    <a:gd name="T46" fmla="*/ 122 w 146"/>
                    <a:gd name="T47" fmla="*/ 40 h 252"/>
                    <a:gd name="T48" fmla="*/ 94 w 146"/>
                    <a:gd name="T49" fmla="*/ 0 h 252"/>
                    <a:gd name="T50" fmla="*/ 78 w 146"/>
                    <a:gd name="T51" fmla="*/ 12 h 252"/>
                    <a:gd name="T52" fmla="*/ 96 w 146"/>
                    <a:gd name="T53" fmla="*/ 34 h 252"/>
                    <a:gd name="T54" fmla="*/ 96 w 146"/>
                    <a:gd name="T55" fmla="*/ 64 h 252"/>
                    <a:gd name="T56" fmla="*/ 82 w 146"/>
                    <a:gd name="T57" fmla="*/ 100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46" h="252">
                      <a:moveTo>
                        <a:pt x="82" y="100"/>
                      </a:moveTo>
                      <a:cubicBezTo>
                        <a:pt x="70" y="88"/>
                        <a:pt x="69" y="92"/>
                        <a:pt x="66" y="106"/>
                      </a:cubicBezTo>
                      <a:cubicBezTo>
                        <a:pt x="65" y="115"/>
                        <a:pt x="68" y="124"/>
                        <a:pt x="64" y="132"/>
                      </a:cubicBezTo>
                      <a:cubicBezTo>
                        <a:pt x="63" y="133"/>
                        <a:pt x="28" y="142"/>
                        <a:pt x="22" y="146"/>
                      </a:cubicBezTo>
                      <a:cubicBezTo>
                        <a:pt x="18" y="157"/>
                        <a:pt x="18" y="162"/>
                        <a:pt x="8" y="168"/>
                      </a:cubicBezTo>
                      <a:cubicBezTo>
                        <a:pt x="0" y="180"/>
                        <a:pt x="7" y="180"/>
                        <a:pt x="20" y="182"/>
                      </a:cubicBezTo>
                      <a:cubicBezTo>
                        <a:pt x="17" y="190"/>
                        <a:pt x="15" y="193"/>
                        <a:pt x="8" y="198"/>
                      </a:cubicBezTo>
                      <a:cubicBezTo>
                        <a:pt x="10" y="214"/>
                        <a:pt x="9" y="242"/>
                        <a:pt x="24" y="252"/>
                      </a:cubicBezTo>
                      <a:cubicBezTo>
                        <a:pt x="42" y="246"/>
                        <a:pt x="31" y="227"/>
                        <a:pt x="28" y="214"/>
                      </a:cubicBezTo>
                      <a:cubicBezTo>
                        <a:pt x="26" y="207"/>
                        <a:pt x="22" y="192"/>
                        <a:pt x="22" y="192"/>
                      </a:cubicBezTo>
                      <a:cubicBezTo>
                        <a:pt x="25" y="180"/>
                        <a:pt x="33" y="182"/>
                        <a:pt x="42" y="176"/>
                      </a:cubicBezTo>
                      <a:cubicBezTo>
                        <a:pt x="44" y="169"/>
                        <a:pt x="52" y="158"/>
                        <a:pt x="52" y="158"/>
                      </a:cubicBezTo>
                      <a:cubicBezTo>
                        <a:pt x="58" y="164"/>
                        <a:pt x="63" y="166"/>
                        <a:pt x="66" y="174"/>
                      </a:cubicBezTo>
                      <a:cubicBezTo>
                        <a:pt x="59" y="178"/>
                        <a:pt x="51" y="188"/>
                        <a:pt x="44" y="190"/>
                      </a:cubicBezTo>
                      <a:cubicBezTo>
                        <a:pt x="36" y="202"/>
                        <a:pt x="46" y="202"/>
                        <a:pt x="56" y="200"/>
                      </a:cubicBezTo>
                      <a:cubicBezTo>
                        <a:pt x="60" y="189"/>
                        <a:pt x="59" y="184"/>
                        <a:pt x="68" y="178"/>
                      </a:cubicBezTo>
                      <a:cubicBezTo>
                        <a:pt x="77" y="181"/>
                        <a:pt x="75" y="187"/>
                        <a:pt x="84" y="184"/>
                      </a:cubicBezTo>
                      <a:cubicBezTo>
                        <a:pt x="92" y="171"/>
                        <a:pt x="91" y="157"/>
                        <a:pt x="104" y="148"/>
                      </a:cubicBezTo>
                      <a:cubicBezTo>
                        <a:pt x="108" y="149"/>
                        <a:pt x="110" y="155"/>
                        <a:pt x="114" y="156"/>
                      </a:cubicBezTo>
                      <a:cubicBezTo>
                        <a:pt x="120" y="158"/>
                        <a:pt x="131" y="151"/>
                        <a:pt x="136" y="148"/>
                      </a:cubicBezTo>
                      <a:cubicBezTo>
                        <a:pt x="145" y="134"/>
                        <a:pt x="142" y="141"/>
                        <a:pt x="146" y="130"/>
                      </a:cubicBezTo>
                      <a:cubicBezTo>
                        <a:pt x="146" y="127"/>
                        <a:pt x="145" y="115"/>
                        <a:pt x="142" y="110"/>
                      </a:cubicBezTo>
                      <a:cubicBezTo>
                        <a:pt x="140" y="106"/>
                        <a:pt x="134" y="98"/>
                        <a:pt x="134" y="98"/>
                      </a:cubicBezTo>
                      <a:cubicBezTo>
                        <a:pt x="131" y="78"/>
                        <a:pt x="142" y="53"/>
                        <a:pt x="122" y="40"/>
                      </a:cubicBezTo>
                      <a:cubicBezTo>
                        <a:pt x="112" y="26"/>
                        <a:pt x="109" y="10"/>
                        <a:pt x="94" y="0"/>
                      </a:cubicBezTo>
                      <a:cubicBezTo>
                        <a:pt x="87" y="4"/>
                        <a:pt x="86" y="9"/>
                        <a:pt x="78" y="12"/>
                      </a:cubicBezTo>
                      <a:cubicBezTo>
                        <a:pt x="67" y="29"/>
                        <a:pt x="80" y="31"/>
                        <a:pt x="96" y="34"/>
                      </a:cubicBezTo>
                      <a:cubicBezTo>
                        <a:pt x="103" y="44"/>
                        <a:pt x="100" y="53"/>
                        <a:pt x="96" y="64"/>
                      </a:cubicBezTo>
                      <a:cubicBezTo>
                        <a:pt x="96" y="68"/>
                        <a:pt x="95" y="106"/>
                        <a:pt x="82" y="10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143" name="Freeform 95"/>
              <p:cNvSpPr>
                <a:spLocks/>
              </p:cNvSpPr>
              <p:nvPr/>
            </p:nvSpPr>
            <p:spPr bwMode="gray">
              <a:xfrm>
                <a:off x="877" y="1722"/>
                <a:ext cx="9" cy="14"/>
              </a:xfrm>
              <a:custGeom>
                <a:avLst/>
                <a:gdLst>
                  <a:gd name="T0" fmla="*/ 10 w 13"/>
                  <a:gd name="T1" fmla="*/ 5 h 20"/>
                  <a:gd name="T2" fmla="*/ 1 w 13"/>
                  <a:gd name="T3" fmla="*/ 11 h 20"/>
                  <a:gd name="T4" fmla="*/ 9 w 13"/>
                  <a:gd name="T5" fmla="*/ 20 h 20"/>
                  <a:gd name="T6" fmla="*/ 10 w 13"/>
                  <a:gd name="T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0">
                    <a:moveTo>
                      <a:pt x="10" y="5"/>
                    </a:moveTo>
                    <a:cubicBezTo>
                      <a:pt x="3" y="0"/>
                      <a:pt x="5" y="6"/>
                      <a:pt x="1" y="11"/>
                    </a:cubicBezTo>
                    <a:cubicBezTo>
                      <a:pt x="0" y="18"/>
                      <a:pt x="2" y="19"/>
                      <a:pt x="9" y="20"/>
                    </a:cubicBezTo>
                    <a:cubicBezTo>
                      <a:pt x="13" y="14"/>
                      <a:pt x="10" y="12"/>
                      <a:pt x="10" y="5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>
                <a:outerShdw dist="40161" dir="4293903" algn="ctr" rotWithShape="0">
                  <a:srgbClr val="333333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6350" cap="flat" cmpd="sng">
                    <a:solidFill>
                      <a:srgbClr val="5F5F5F"/>
                    </a:solidFill>
                    <a:prstDash val="dash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44" name="Group 96"/>
              <p:cNvGrpSpPr>
                <a:grpSpLocks/>
              </p:cNvGrpSpPr>
              <p:nvPr/>
            </p:nvGrpSpPr>
            <p:grpSpPr bwMode="auto">
              <a:xfrm rot="-385409">
                <a:off x="1428" y="2692"/>
                <a:ext cx="206" cy="301"/>
                <a:chOff x="3095" y="2636"/>
                <a:chExt cx="206" cy="301"/>
              </a:xfrm>
            </p:grpSpPr>
            <p:sp>
              <p:nvSpPr>
                <p:cNvPr id="2145" name="Freeform 97"/>
                <p:cNvSpPr>
                  <a:spLocks/>
                </p:cNvSpPr>
                <p:nvPr/>
              </p:nvSpPr>
              <p:spPr bwMode="gray">
                <a:xfrm>
                  <a:off x="3095" y="2742"/>
                  <a:ext cx="124" cy="195"/>
                </a:xfrm>
                <a:custGeom>
                  <a:avLst/>
                  <a:gdLst>
                    <a:gd name="T0" fmla="*/ 128 w 164"/>
                    <a:gd name="T1" fmla="*/ 0 h 268"/>
                    <a:gd name="T2" fmla="*/ 104 w 164"/>
                    <a:gd name="T3" fmla="*/ 28 h 268"/>
                    <a:gd name="T4" fmla="*/ 88 w 164"/>
                    <a:gd name="T5" fmla="*/ 64 h 268"/>
                    <a:gd name="T6" fmla="*/ 36 w 164"/>
                    <a:gd name="T7" fmla="*/ 84 h 268"/>
                    <a:gd name="T8" fmla="*/ 28 w 164"/>
                    <a:gd name="T9" fmla="*/ 96 h 268"/>
                    <a:gd name="T10" fmla="*/ 16 w 164"/>
                    <a:gd name="T11" fmla="*/ 100 h 268"/>
                    <a:gd name="T12" fmla="*/ 20 w 164"/>
                    <a:gd name="T13" fmla="*/ 132 h 268"/>
                    <a:gd name="T14" fmla="*/ 28 w 164"/>
                    <a:gd name="T15" fmla="*/ 156 h 268"/>
                    <a:gd name="T16" fmla="*/ 0 w 164"/>
                    <a:gd name="T17" fmla="*/ 200 h 268"/>
                    <a:gd name="T18" fmla="*/ 28 w 164"/>
                    <a:gd name="T19" fmla="*/ 260 h 268"/>
                    <a:gd name="T20" fmla="*/ 52 w 164"/>
                    <a:gd name="T21" fmla="*/ 268 h 268"/>
                    <a:gd name="T22" fmla="*/ 88 w 164"/>
                    <a:gd name="T23" fmla="*/ 216 h 268"/>
                    <a:gd name="T24" fmla="*/ 104 w 164"/>
                    <a:gd name="T25" fmla="*/ 192 h 268"/>
                    <a:gd name="T26" fmla="*/ 128 w 164"/>
                    <a:gd name="T27" fmla="*/ 116 h 268"/>
                    <a:gd name="T28" fmla="*/ 140 w 164"/>
                    <a:gd name="T29" fmla="*/ 76 h 268"/>
                    <a:gd name="T30" fmla="*/ 164 w 164"/>
                    <a:gd name="T31" fmla="*/ 72 h 268"/>
                    <a:gd name="T32" fmla="*/ 128 w 164"/>
                    <a:gd name="T33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268">
                      <a:moveTo>
                        <a:pt x="128" y="0"/>
                      </a:moveTo>
                      <a:cubicBezTo>
                        <a:pt x="123" y="16"/>
                        <a:pt x="120" y="23"/>
                        <a:pt x="104" y="28"/>
                      </a:cubicBezTo>
                      <a:cubicBezTo>
                        <a:pt x="102" y="35"/>
                        <a:pt x="97" y="57"/>
                        <a:pt x="88" y="64"/>
                      </a:cubicBezTo>
                      <a:cubicBezTo>
                        <a:pt x="75" y="75"/>
                        <a:pt x="51" y="74"/>
                        <a:pt x="36" y="84"/>
                      </a:cubicBezTo>
                      <a:cubicBezTo>
                        <a:pt x="33" y="88"/>
                        <a:pt x="32" y="93"/>
                        <a:pt x="28" y="96"/>
                      </a:cubicBezTo>
                      <a:cubicBezTo>
                        <a:pt x="25" y="99"/>
                        <a:pt x="17" y="96"/>
                        <a:pt x="16" y="100"/>
                      </a:cubicBezTo>
                      <a:cubicBezTo>
                        <a:pt x="14" y="110"/>
                        <a:pt x="18" y="121"/>
                        <a:pt x="20" y="132"/>
                      </a:cubicBezTo>
                      <a:cubicBezTo>
                        <a:pt x="22" y="140"/>
                        <a:pt x="28" y="156"/>
                        <a:pt x="28" y="156"/>
                      </a:cubicBezTo>
                      <a:cubicBezTo>
                        <a:pt x="13" y="166"/>
                        <a:pt x="6" y="183"/>
                        <a:pt x="0" y="200"/>
                      </a:cubicBezTo>
                      <a:cubicBezTo>
                        <a:pt x="3" y="210"/>
                        <a:pt x="19" y="254"/>
                        <a:pt x="28" y="260"/>
                      </a:cubicBezTo>
                      <a:cubicBezTo>
                        <a:pt x="35" y="264"/>
                        <a:pt x="52" y="268"/>
                        <a:pt x="52" y="268"/>
                      </a:cubicBezTo>
                      <a:cubicBezTo>
                        <a:pt x="85" y="261"/>
                        <a:pt x="79" y="244"/>
                        <a:pt x="88" y="216"/>
                      </a:cubicBezTo>
                      <a:cubicBezTo>
                        <a:pt x="91" y="207"/>
                        <a:pt x="99" y="200"/>
                        <a:pt x="104" y="192"/>
                      </a:cubicBezTo>
                      <a:cubicBezTo>
                        <a:pt x="116" y="174"/>
                        <a:pt x="121" y="136"/>
                        <a:pt x="128" y="116"/>
                      </a:cubicBezTo>
                      <a:cubicBezTo>
                        <a:pt x="131" y="108"/>
                        <a:pt x="134" y="79"/>
                        <a:pt x="140" y="76"/>
                      </a:cubicBezTo>
                      <a:cubicBezTo>
                        <a:pt x="147" y="72"/>
                        <a:pt x="156" y="73"/>
                        <a:pt x="164" y="72"/>
                      </a:cubicBezTo>
                      <a:cubicBezTo>
                        <a:pt x="158" y="19"/>
                        <a:pt x="161" y="33"/>
                        <a:pt x="12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46" name="Freeform 98"/>
                <p:cNvSpPr>
                  <a:spLocks/>
                </p:cNvSpPr>
                <p:nvPr/>
              </p:nvSpPr>
              <p:spPr bwMode="gray">
                <a:xfrm>
                  <a:off x="3251" y="2865"/>
                  <a:ext cx="31" cy="17"/>
                </a:xfrm>
                <a:custGeom>
                  <a:avLst/>
                  <a:gdLst>
                    <a:gd name="T0" fmla="*/ 30 w 41"/>
                    <a:gd name="T1" fmla="*/ 0 h 24"/>
                    <a:gd name="T2" fmla="*/ 26 w 41"/>
                    <a:gd name="T3" fmla="*/ 24 h 24"/>
                    <a:gd name="T4" fmla="*/ 30 w 41"/>
                    <a:gd name="T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" h="24">
                      <a:moveTo>
                        <a:pt x="30" y="0"/>
                      </a:moveTo>
                      <a:cubicBezTo>
                        <a:pt x="4" y="4"/>
                        <a:pt x="0" y="17"/>
                        <a:pt x="26" y="24"/>
                      </a:cubicBezTo>
                      <a:cubicBezTo>
                        <a:pt x="41" y="19"/>
                        <a:pt x="38" y="10"/>
                        <a:pt x="3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47" name="Freeform 99"/>
                <p:cNvSpPr>
                  <a:spLocks/>
                </p:cNvSpPr>
                <p:nvPr/>
              </p:nvSpPr>
              <p:spPr bwMode="gray">
                <a:xfrm>
                  <a:off x="3291" y="2858"/>
                  <a:ext cx="10" cy="15"/>
                </a:xfrm>
                <a:custGeom>
                  <a:avLst/>
                  <a:gdLst>
                    <a:gd name="T0" fmla="*/ 10 w 13"/>
                    <a:gd name="T1" fmla="*/ 5 h 20"/>
                    <a:gd name="T2" fmla="*/ 1 w 13"/>
                    <a:gd name="T3" fmla="*/ 11 h 20"/>
                    <a:gd name="T4" fmla="*/ 9 w 13"/>
                    <a:gd name="T5" fmla="*/ 20 h 20"/>
                    <a:gd name="T6" fmla="*/ 10 w 13"/>
                    <a:gd name="T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" h="20">
                      <a:moveTo>
                        <a:pt x="10" y="5"/>
                      </a:moveTo>
                      <a:cubicBezTo>
                        <a:pt x="3" y="0"/>
                        <a:pt x="5" y="6"/>
                        <a:pt x="1" y="11"/>
                      </a:cubicBezTo>
                      <a:cubicBezTo>
                        <a:pt x="0" y="18"/>
                        <a:pt x="2" y="19"/>
                        <a:pt x="9" y="20"/>
                      </a:cubicBezTo>
                      <a:cubicBezTo>
                        <a:pt x="13" y="14"/>
                        <a:pt x="10" y="12"/>
                        <a:pt x="10" y="5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48" name="Freeform 100"/>
                <p:cNvSpPr>
                  <a:spLocks/>
                </p:cNvSpPr>
                <p:nvPr/>
              </p:nvSpPr>
              <p:spPr bwMode="gray">
                <a:xfrm>
                  <a:off x="3224" y="2708"/>
                  <a:ext cx="9" cy="16"/>
                </a:xfrm>
                <a:custGeom>
                  <a:avLst/>
                  <a:gdLst>
                    <a:gd name="T0" fmla="*/ 10 w 13"/>
                    <a:gd name="T1" fmla="*/ 5 h 20"/>
                    <a:gd name="T2" fmla="*/ 1 w 13"/>
                    <a:gd name="T3" fmla="*/ 11 h 20"/>
                    <a:gd name="T4" fmla="*/ 9 w 13"/>
                    <a:gd name="T5" fmla="*/ 20 h 20"/>
                    <a:gd name="T6" fmla="*/ 10 w 13"/>
                    <a:gd name="T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" h="20">
                      <a:moveTo>
                        <a:pt x="10" y="5"/>
                      </a:moveTo>
                      <a:cubicBezTo>
                        <a:pt x="3" y="0"/>
                        <a:pt x="5" y="6"/>
                        <a:pt x="1" y="11"/>
                      </a:cubicBezTo>
                      <a:cubicBezTo>
                        <a:pt x="0" y="18"/>
                        <a:pt x="2" y="19"/>
                        <a:pt x="9" y="20"/>
                      </a:cubicBezTo>
                      <a:cubicBezTo>
                        <a:pt x="13" y="14"/>
                        <a:pt x="10" y="12"/>
                        <a:pt x="10" y="5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49" name="Freeform 101"/>
                <p:cNvSpPr>
                  <a:spLocks/>
                </p:cNvSpPr>
                <p:nvPr/>
              </p:nvSpPr>
              <p:spPr bwMode="gray">
                <a:xfrm>
                  <a:off x="3284" y="2637"/>
                  <a:ext cx="11" cy="19"/>
                </a:xfrm>
                <a:custGeom>
                  <a:avLst/>
                  <a:gdLst>
                    <a:gd name="T0" fmla="*/ 6 w 14"/>
                    <a:gd name="T1" fmla="*/ 0 h 25"/>
                    <a:gd name="T2" fmla="*/ 0 w 14"/>
                    <a:gd name="T3" fmla="*/ 13 h 25"/>
                    <a:gd name="T4" fmla="*/ 12 w 14"/>
                    <a:gd name="T5" fmla="*/ 24 h 25"/>
                    <a:gd name="T6" fmla="*/ 6 w 14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5">
                      <a:moveTo>
                        <a:pt x="6" y="0"/>
                      </a:moveTo>
                      <a:cubicBezTo>
                        <a:pt x="4" y="5"/>
                        <a:pt x="3" y="9"/>
                        <a:pt x="0" y="13"/>
                      </a:cubicBezTo>
                      <a:cubicBezTo>
                        <a:pt x="1" y="24"/>
                        <a:pt x="1" y="25"/>
                        <a:pt x="12" y="24"/>
                      </a:cubicBezTo>
                      <a:cubicBezTo>
                        <a:pt x="14" y="12"/>
                        <a:pt x="8" y="10"/>
                        <a:pt x="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50" name="Freeform 102"/>
                <p:cNvSpPr>
                  <a:spLocks/>
                </p:cNvSpPr>
                <p:nvPr/>
              </p:nvSpPr>
              <p:spPr bwMode="gray">
                <a:xfrm>
                  <a:off x="3260" y="2636"/>
                  <a:ext cx="11" cy="19"/>
                </a:xfrm>
                <a:custGeom>
                  <a:avLst/>
                  <a:gdLst>
                    <a:gd name="T0" fmla="*/ 6 w 14"/>
                    <a:gd name="T1" fmla="*/ 0 h 25"/>
                    <a:gd name="T2" fmla="*/ 0 w 14"/>
                    <a:gd name="T3" fmla="*/ 13 h 25"/>
                    <a:gd name="T4" fmla="*/ 12 w 14"/>
                    <a:gd name="T5" fmla="*/ 24 h 25"/>
                    <a:gd name="T6" fmla="*/ 6 w 14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5">
                      <a:moveTo>
                        <a:pt x="6" y="0"/>
                      </a:moveTo>
                      <a:cubicBezTo>
                        <a:pt x="4" y="5"/>
                        <a:pt x="3" y="9"/>
                        <a:pt x="0" y="13"/>
                      </a:cubicBezTo>
                      <a:cubicBezTo>
                        <a:pt x="1" y="24"/>
                        <a:pt x="1" y="25"/>
                        <a:pt x="12" y="24"/>
                      </a:cubicBezTo>
                      <a:cubicBezTo>
                        <a:pt x="14" y="12"/>
                        <a:pt x="8" y="10"/>
                        <a:pt x="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51" name="Freeform 103"/>
                <p:cNvSpPr>
                  <a:spLocks/>
                </p:cNvSpPr>
                <p:nvPr/>
              </p:nvSpPr>
              <p:spPr bwMode="gray">
                <a:xfrm>
                  <a:off x="3248" y="2658"/>
                  <a:ext cx="11" cy="15"/>
                </a:xfrm>
                <a:custGeom>
                  <a:avLst/>
                  <a:gdLst>
                    <a:gd name="T0" fmla="*/ 10 w 13"/>
                    <a:gd name="T1" fmla="*/ 5 h 20"/>
                    <a:gd name="T2" fmla="*/ 1 w 13"/>
                    <a:gd name="T3" fmla="*/ 11 h 20"/>
                    <a:gd name="T4" fmla="*/ 9 w 13"/>
                    <a:gd name="T5" fmla="*/ 20 h 20"/>
                    <a:gd name="T6" fmla="*/ 10 w 13"/>
                    <a:gd name="T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" h="20">
                      <a:moveTo>
                        <a:pt x="10" y="5"/>
                      </a:moveTo>
                      <a:cubicBezTo>
                        <a:pt x="3" y="0"/>
                        <a:pt x="5" y="6"/>
                        <a:pt x="1" y="11"/>
                      </a:cubicBezTo>
                      <a:cubicBezTo>
                        <a:pt x="0" y="18"/>
                        <a:pt x="2" y="19"/>
                        <a:pt x="9" y="20"/>
                      </a:cubicBezTo>
                      <a:cubicBezTo>
                        <a:pt x="13" y="14"/>
                        <a:pt x="10" y="12"/>
                        <a:pt x="10" y="5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52" name="Freeform 104"/>
                <p:cNvSpPr>
                  <a:spLocks/>
                </p:cNvSpPr>
                <p:nvPr/>
              </p:nvSpPr>
              <p:spPr bwMode="gray">
                <a:xfrm>
                  <a:off x="3224" y="2691"/>
                  <a:ext cx="9" cy="15"/>
                </a:xfrm>
                <a:custGeom>
                  <a:avLst/>
                  <a:gdLst>
                    <a:gd name="T0" fmla="*/ 10 w 13"/>
                    <a:gd name="T1" fmla="*/ 5 h 20"/>
                    <a:gd name="T2" fmla="*/ 1 w 13"/>
                    <a:gd name="T3" fmla="*/ 11 h 20"/>
                    <a:gd name="T4" fmla="*/ 9 w 13"/>
                    <a:gd name="T5" fmla="*/ 20 h 20"/>
                    <a:gd name="T6" fmla="*/ 10 w 13"/>
                    <a:gd name="T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" h="20">
                      <a:moveTo>
                        <a:pt x="10" y="5"/>
                      </a:moveTo>
                      <a:cubicBezTo>
                        <a:pt x="3" y="0"/>
                        <a:pt x="5" y="6"/>
                        <a:pt x="1" y="11"/>
                      </a:cubicBezTo>
                      <a:cubicBezTo>
                        <a:pt x="0" y="18"/>
                        <a:pt x="2" y="19"/>
                        <a:pt x="9" y="20"/>
                      </a:cubicBezTo>
                      <a:cubicBezTo>
                        <a:pt x="13" y="14"/>
                        <a:pt x="10" y="12"/>
                        <a:pt x="10" y="5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53" name="Freeform 105"/>
                <p:cNvSpPr>
                  <a:spLocks/>
                </p:cNvSpPr>
                <p:nvPr/>
              </p:nvSpPr>
              <p:spPr bwMode="gray">
                <a:xfrm>
                  <a:off x="3242" y="2679"/>
                  <a:ext cx="11" cy="14"/>
                </a:xfrm>
                <a:custGeom>
                  <a:avLst/>
                  <a:gdLst>
                    <a:gd name="T0" fmla="*/ 10 w 13"/>
                    <a:gd name="T1" fmla="*/ 5 h 20"/>
                    <a:gd name="T2" fmla="*/ 1 w 13"/>
                    <a:gd name="T3" fmla="*/ 11 h 20"/>
                    <a:gd name="T4" fmla="*/ 9 w 13"/>
                    <a:gd name="T5" fmla="*/ 20 h 20"/>
                    <a:gd name="T6" fmla="*/ 10 w 13"/>
                    <a:gd name="T7" fmla="*/ 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" h="20">
                      <a:moveTo>
                        <a:pt x="10" y="5"/>
                      </a:moveTo>
                      <a:cubicBezTo>
                        <a:pt x="3" y="0"/>
                        <a:pt x="5" y="6"/>
                        <a:pt x="1" y="11"/>
                      </a:cubicBezTo>
                      <a:cubicBezTo>
                        <a:pt x="0" y="18"/>
                        <a:pt x="2" y="19"/>
                        <a:pt x="9" y="20"/>
                      </a:cubicBezTo>
                      <a:cubicBezTo>
                        <a:pt x="13" y="14"/>
                        <a:pt x="10" y="12"/>
                        <a:pt x="10" y="5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40161" dir="4293903" algn="ctr" rotWithShape="0">
                          <a:srgbClr val="333333">
                            <a:alpha val="50000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vi-VN" sz="180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154" name="Freeform 106"/>
              <p:cNvSpPr>
                <a:spLocks/>
              </p:cNvSpPr>
              <p:nvPr/>
            </p:nvSpPr>
            <p:spPr bwMode="gray">
              <a:xfrm>
                <a:off x="1019" y="2040"/>
                <a:ext cx="24" cy="72"/>
              </a:xfrm>
              <a:custGeom>
                <a:avLst/>
                <a:gdLst>
                  <a:gd name="T0" fmla="*/ 19 w 24"/>
                  <a:gd name="T1" fmla="*/ 31 h 72"/>
                  <a:gd name="T2" fmla="*/ 24 w 24"/>
                  <a:gd name="T3" fmla="*/ 15 h 72"/>
                  <a:gd name="T4" fmla="*/ 13 w 24"/>
                  <a:gd name="T5" fmla="*/ 0 h 72"/>
                  <a:gd name="T6" fmla="*/ 1 w 24"/>
                  <a:gd name="T7" fmla="*/ 7 h 72"/>
                  <a:gd name="T8" fmla="*/ 12 w 24"/>
                  <a:gd name="T9" fmla="*/ 28 h 72"/>
                  <a:gd name="T10" fmla="*/ 0 w 24"/>
                  <a:gd name="T11" fmla="*/ 39 h 72"/>
                  <a:gd name="T12" fmla="*/ 3 w 24"/>
                  <a:gd name="T13" fmla="*/ 72 h 72"/>
                  <a:gd name="T14" fmla="*/ 21 w 24"/>
                  <a:gd name="T15" fmla="*/ 66 h 72"/>
                  <a:gd name="T16" fmla="*/ 19 w 24"/>
                  <a:gd name="T17" fmla="*/ 3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72">
                    <a:moveTo>
                      <a:pt x="19" y="31"/>
                    </a:moveTo>
                    <a:lnTo>
                      <a:pt x="24" y="15"/>
                    </a:lnTo>
                    <a:lnTo>
                      <a:pt x="13" y="0"/>
                    </a:lnTo>
                    <a:lnTo>
                      <a:pt x="1" y="7"/>
                    </a:lnTo>
                    <a:lnTo>
                      <a:pt x="12" y="28"/>
                    </a:lnTo>
                    <a:lnTo>
                      <a:pt x="0" y="39"/>
                    </a:lnTo>
                    <a:lnTo>
                      <a:pt x="3" y="72"/>
                    </a:lnTo>
                    <a:lnTo>
                      <a:pt x="21" y="66"/>
                    </a:lnTo>
                    <a:lnTo>
                      <a:pt x="19" y="3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5" name="Freeform 107"/>
              <p:cNvSpPr>
                <a:spLocks/>
              </p:cNvSpPr>
              <p:nvPr/>
            </p:nvSpPr>
            <p:spPr bwMode="gray">
              <a:xfrm>
                <a:off x="2277" y="2559"/>
                <a:ext cx="134" cy="158"/>
              </a:xfrm>
              <a:custGeom>
                <a:avLst/>
                <a:gdLst>
                  <a:gd name="T0" fmla="*/ 110 w 134"/>
                  <a:gd name="T1" fmla="*/ 0 h 158"/>
                  <a:gd name="T2" fmla="*/ 83 w 134"/>
                  <a:gd name="T3" fmla="*/ 22 h 158"/>
                  <a:gd name="T4" fmla="*/ 74 w 134"/>
                  <a:gd name="T5" fmla="*/ 53 h 158"/>
                  <a:gd name="T6" fmla="*/ 56 w 134"/>
                  <a:gd name="T7" fmla="*/ 55 h 158"/>
                  <a:gd name="T8" fmla="*/ 35 w 134"/>
                  <a:gd name="T9" fmla="*/ 84 h 158"/>
                  <a:gd name="T10" fmla="*/ 14 w 134"/>
                  <a:gd name="T11" fmla="*/ 88 h 158"/>
                  <a:gd name="T12" fmla="*/ 6 w 134"/>
                  <a:gd name="T13" fmla="*/ 124 h 158"/>
                  <a:gd name="T14" fmla="*/ 49 w 134"/>
                  <a:gd name="T15" fmla="*/ 147 h 158"/>
                  <a:gd name="T16" fmla="*/ 62 w 134"/>
                  <a:gd name="T17" fmla="*/ 154 h 158"/>
                  <a:gd name="T18" fmla="*/ 80 w 134"/>
                  <a:gd name="T19" fmla="*/ 157 h 158"/>
                  <a:gd name="T20" fmla="*/ 84 w 134"/>
                  <a:gd name="T21" fmla="*/ 135 h 158"/>
                  <a:gd name="T22" fmla="*/ 108 w 134"/>
                  <a:gd name="T23" fmla="*/ 119 h 158"/>
                  <a:gd name="T24" fmla="*/ 113 w 134"/>
                  <a:gd name="T25" fmla="*/ 100 h 158"/>
                  <a:gd name="T26" fmla="*/ 126 w 134"/>
                  <a:gd name="T27" fmla="*/ 87 h 158"/>
                  <a:gd name="T28" fmla="*/ 110 w 134"/>
                  <a:gd name="T29" fmla="*/ 79 h 158"/>
                  <a:gd name="T30" fmla="*/ 112 w 134"/>
                  <a:gd name="T31" fmla="*/ 48 h 158"/>
                  <a:gd name="T32" fmla="*/ 134 w 134"/>
                  <a:gd name="T33" fmla="*/ 38 h 158"/>
                  <a:gd name="T34" fmla="*/ 118 w 134"/>
                  <a:gd name="T35" fmla="*/ 16 h 158"/>
                  <a:gd name="T36" fmla="*/ 110 w 134"/>
                  <a:gd name="T37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4" h="158">
                    <a:moveTo>
                      <a:pt x="110" y="0"/>
                    </a:moveTo>
                    <a:cubicBezTo>
                      <a:pt x="106" y="1"/>
                      <a:pt x="89" y="13"/>
                      <a:pt x="83" y="22"/>
                    </a:cubicBezTo>
                    <a:cubicBezTo>
                      <a:pt x="77" y="31"/>
                      <a:pt x="78" y="48"/>
                      <a:pt x="74" y="53"/>
                    </a:cubicBezTo>
                    <a:cubicBezTo>
                      <a:pt x="71" y="58"/>
                      <a:pt x="61" y="53"/>
                      <a:pt x="56" y="55"/>
                    </a:cubicBezTo>
                    <a:cubicBezTo>
                      <a:pt x="49" y="58"/>
                      <a:pt x="35" y="84"/>
                      <a:pt x="35" y="84"/>
                    </a:cubicBezTo>
                    <a:cubicBezTo>
                      <a:pt x="29" y="91"/>
                      <a:pt x="19" y="81"/>
                      <a:pt x="14" y="88"/>
                    </a:cubicBezTo>
                    <a:cubicBezTo>
                      <a:pt x="9" y="95"/>
                      <a:pt x="0" y="114"/>
                      <a:pt x="6" y="124"/>
                    </a:cubicBezTo>
                    <a:cubicBezTo>
                      <a:pt x="8" y="133"/>
                      <a:pt x="46" y="138"/>
                      <a:pt x="49" y="147"/>
                    </a:cubicBezTo>
                    <a:cubicBezTo>
                      <a:pt x="51" y="151"/>
                      <a:pt x="59" y="152"/>
                      <a:pt x="62" y="154"/>
                    </a:cubicBezTo>
                    <a:cubicBezTo>
                      <a:pt x="66" y="158"/>
                      <a:pt x="80" y="157"/>
                      <a:pt x="80" y="157"/>
                    </a:cubicBezTo>
                    <a:cubicBezTo>
                      <a:pt x="101" y="155"/>
                      <a:pt x="86" y="150"/>
                      <a:pt x="84" y="135"/>
                    </a:cubicBezTo>
                    <a:cubicBezTo>
                      <a:pt x="89" y="126"/>
                      <a:pt x="108" y="119"/>
                      <a:pt x="108" y="119"/>
                    </a:cubicBezTo>
                    <a:cubicBezTo>
                      <a:pt x="113" y="115"/>
                      <a:pt x="112" y="112"/>
                      <a:pt x="113" y="100"/>
                    </a:cubicBezTo>
                    <a:cubicBezTo>
                      <a:pt x="116" y="95"/>
                      <a:pt x="126" y="90"/>
                      <a:pt x="126" y="87"/>
                    </a:cubicBezTo>
                    <a:cubicBezTo>
                      <a:pt x="126" y="84"/>
                      <a:pt x="112" y="85"/>
                      <a:pt x="110" y="79"/>
                    </a:cubicBezTo>
                    <a:cubicBezTo>
                      <a:pt x="108" y="73"/>
                      <a:pt x="108" y="55"/>
                      <a:pt x="112" y="48"/>
                    </a:cubicBezTo>
                    <a:cubicBezTo>
                      <a:pt x="133" y="46"/>
                      <a:pt x="127" y="51"/>
                      <a:pt x="134" y="38"/>
                    </a:cubicBezTo>
                    <a:cubicBezTo>
                      <a:pt x="133" y="29"/>
                      <a:pt x="118" y="16"/>
                      <a:pt x="118" y="16"/>
                    </a:cubicBezTo>
                    <a:cubicBezTo>
                      <a:pt x="114" y="4"/>
                      <a:pt x="117" y="9"/>
                      <a:pt x="110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6" name="Freeform 108"/>
              <p:cNvSpPr>
                <a:spLocks/>
              </p:cNvSpPr>
              <p:nvPr/>
            </p:nvSpPr>
            <p:spPr bwMode="gray">
              <a:xfrm>
                <a:off x="2406" y="2621"/>
                <a:ext cx="90" cy="109"/>
              </a:xfrm>
              <a:custGeom>
                <a:avLst/>
                <a:gdLst>
                  <a:gd name="T0" fmla="*/ 82 w 90"/>
                  <a:gd name="T1" fmla="*/ 9 h 109"/>
                  <a:gd name="T2" fmla="*/ 64 w 90"/>
                  <a:gd name="T3" fmla="*/ 12 h 109"/>
                  <a:gd name="T4" fmla="*/ 26 w 90"/>
                  <a:gd name="T5" fmla="*/ 9 h 109"/>
                  <a:gd name="T6" fmla="*/ 17 w 90"/>
                  <a:gd name="T7" fmla="*/ 20 h 109"/>
                  <a:gd name="T8" fmla="*/ 1 w 90"/>
                  <a:gd name="T9" fmla="*/ 59 h 109"/>
                  <a:gd name="T10" fmla="*/ 12 w 90"/>
                  <a:gd name="T11" fmla="*/ 68 h 109"/>
                  <a:gd name="T12" fmla="*/ 10 w 90"/>
                  <a:gd name="T13" fmla="*/ 87 h 109"/>
                  <a:gd name="T14" fmla="*/ 21 w 90"/>
                  <a:gd name="T15" fmla="*/ 105 h 109"/>
                  <a:gd name="T16" fmla="*/ 34 w 90"/>
                  <a:gd name="T17" fmla="*/ 69 h 109"/>
                  <a:gd name="T18" fmla="*/ 34 w 90"/>
                  <a:gd name="T19" fmla="*/ 94 h 109"/>
                  <a:gd name="T20" fmla="*/ 38 w 90"/>
                  <a:gd name="T21" fmla="*/ 109 h 109"/>
                  <a:gd name="T22" fmla="*/ 65 w 90"/>
                  <a:gd name="T23" fmla="*/ 98 h 109"/>
                  <a:gd name="T24" fmla="*/ 41 w 90"/>
                  <a:gd name="T25" fmla="*/ 58 h 109"/>
                  <a:gd name="T26" fmla="*/ 56 w 90"/>
                  <a:gd name="T27" fmla="*/ 35 h 109"/>
                  <a:gd name="T28" fmla="*/ 39 w 90"/>
                  <a:gd name="T29" fmla="*/ 41 h 109"/>
                  <a:gd name="T30" fmla="*/ 29 w 90"/>
                  <a:gd name="T31" fmla="*/ 39 h 109"/>
                  <a:gd name="T32" fmla="*/ 36 w 90"/>
                  <a:gd name="T33" fmla="*/ 27 h 109"/>
                  <a:gd name="T34" fmla="*/ 51 w 90"/>
                  <a:gd name="T35" fmla="*/ 17 h 109"/>
                  <a:gd name="T36" fmla="*/ 78 w 90"/>
                  <a:gd name="T37" fmla="*/ 30 h 109"/>
                  <a:gd name="T38" fmla="*/ 90 w 90"/>
                  <a:gd name="T39" fmla="*/ 21 h 109"/>
                  <a:gd name="T40" fmla="*/ 82 w 90"/>
                  <a:gd name="T41" fmla="*/ 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0" h="109">
                    <a:moveTo>
                      <a:pt x="82" y="9"/>
                    </a:moveTo>
                    <a:cubicBezTo>
                      <a:pt x="66" y="6"/>
                      <a:pt x="73" y="13"/>
                      <a:pt x="64" y="12"/>
                    </a:cubicBezTo>
                    <a:cubicBezTo>
                      <a:pt x="62" y="12"/>
                      <a:pt x="29" y="0"/>
                      <a:pt x="26" y="9"/>
                    </a:cubicBezTo>
                    <a:cubicBezTo>
                      <a:pt x="26" y="17"/>
                      <a:pt x="24" y="18"/>
                      <a:pt x="17" y="20"/>
                    </a:cubicBezTo>
                    <a:cubicBezTo>
                      <a:pt x="13" y="28"/>
                      <a:pt x="2" y="51"/>
                      <a:pt x="1" y="59"/>
                    </a:cubicBezTo>
                    <a:cubicBezTo>
                      <a:pt x="0" y="63"/>
                      <a:pt x="11" y="63"/>
                      <a:pt x="12" y="68"/>
                    </a:cubicBezTo>
                    <a:cubicBezTo>
                      <a:pt x="13" y="73"/>
                      <a:pt x="12" y="82"/>
                      <a:pt x="10" y="87"/>
                    </a:cubicBezTo>
                    <a:cubicBezTo>
                      <a:pt x="11" y="93"/>
                      <a:pt x="17" y="108"/>
                      <a:pt x="21" y="105"/>
                    </a:cubicBezTo>
                    <a:cubicBezTo>
                      <a:pt x="23" y="93"/>
                      <a:pt x="20" y="74"/>
                      <a:pt x="34" y="69"/>
                    </a:cubicBezTo>
                    <a:cubicBezTo>
                      <a:pt x="34" y="78"/>
                      <a:pt x="28" y="86"/>
                      <a:pt x="34" y="94"/>
                    </a:cubicBezTo>
                    <a:cubicBezTo>
                      <a:pt x="33" y="100"/>
                      <a:pt x="33" y="105"/>
                      <a:pt x="38" y="109"/>
                    </a:cubicBezTo>
                    <a:cubicBezTo>
                      <a:pt x="43" y="102"/>
                      <a:pt x="65" y="106"/>
                      <a:pt x="65" y="98"/>
                    </a:cubicBezTo>
                    <a:cubicBezTo>
                      <a:pt x="70" y="88"/>
                      <a:pt x="28" y="61"/>
                      <a:pt x="41" y="58"/>
                    </a:cubicBezTo>
                    <a:cubicBezTo>
                      <a:pt x="47" y="52"/>
                      <a:pt x="59" y="41"/>
                      <a:pt x="56" y="35"/>
                    </a:cubicBezTo>
                    <a:cubicBezTo>
                      <a:pt x="56" y="32"/>
                      <a:pt x="43" y="40"/>
                      <a:pt x="39" y="41"/>
                    </a:cubicBezTo>
                    <a:cubicBezTo>
                      <a:pt x="35" y="42"/>
                      <a:pt x="30" y="41"/>
                      <a:pt x="29" y="39"/>
                    </a:cubicBezTo>
                    <a:cubicBezTo>
                      <a:pt x="28" y="31"/>
                      <a:pt x="27" y="27"/>
                      <a:pt x="36" y="27"/>
                    </a:cubicBezTo>
                    <a:cubicBezTo>
                      <a:pt x="42" y="25"/>
                      <a:pt x="44" y="15"/>
                      <a:pt x="51" y="17"/>
                    </a:cubicBezTo>
                    <a:cubicBezTo>
                      <a:pt x="58" y="17"/>
                      <a:pt x="72" y="29"/>
                      <a:pt x="78" y="30"/>
                    </a:cubicBezTo>
                    <a:cubicBezTo>
                      <a:pt x="84" y="28"/>
                      <a:pt x="86" y="24"/>
                      <a:pt x="90" y="21"/>
                    </a:cubicBezTo>
                    <a:cubicBezTo>
                      <a:pt x="88" y="16"/>
                      <a:pt x="85" y="12"/>
                      <a:pt x="82" y="9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7" name="Freeform 109"/>
              <p:cNvSpPr>
                <a:spLocks/>
              </p:cNvSpPr>
              <p:nvPr/>
            </p:nvSpPr>
            <p:spPr bwMode="gray">
              <a:xfrm>
                <a:off x="2440" y="2537"/>
                <a:ext cx="63" cy="51"/>
              </a:xfrm>
              <a:custGeom>
                <a:avLst/>
                <a:gdLst>
                  <a:gd name="T0" fmla="*/ 40 w 63"/>
                  <a:gd name="T1" fmla="*/ 0 h 51"/>
                  <a:gd name="T2" fmla="*/ 16 w 63"/>
                  <a:gd name="T3" fmla="*/ 10 h 51"/>
                  <a:gd name="T4" fmla="*/ 7 w 63"/>
                  <a:gd name="T5" fmla="*/ 17 h 51"/>
                  <a:gd name="T6" fmla="*/ 0 w 63"/>
                  <a:gd name="T7" fmla="*/ 32 h 51"/>
                  <a:gd name="T8" fmla="*/ 24 w 63"/>
                  <a:gd name="T9" fmla="*/ 30 h 51"/>
                  <a:gd name="T10" fmla="*/ 36 w 63"/>
                  <a:gd name="T11" fmla="*/ 48 h 51"/>
                  <a:gd name="T12" fmla="*/ 51 w 63"/>
                  <a:gd name="T13" fmla="*/ 32 h 51"/>
                  <a:gd name="T14" fmla="*/ 63 w 63"/>
                  <a:gd name="T15" fmla="*/ 30 h 51"/>
                  <a:gd name="T16" fmla="*/ 59 w 63"/>
                  <a:gd name="T17" fmla="*/ 13 h 51"/>
                  <a:gd name="T18" fmla="*/ 40 w 63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51">
                    <a:moveTo>
                      <a:pt x="40" y="0"/>
                    </a:moveTo>
                    <a:cubicBezTo>
                      <a:pt x="34" y="3"/>
                      <a:pt x="22" y="7"/>
                      <a:pt x="16" y="10"/>
                    </a:cubicBezTo>
                    <a:cubicBezTo>
                      <a:pt x="13" y="12"/>
                      <a:pt x="10" y="15"/>
                      <a:pt x="7" y="17"/>
                    </a:cubicBezTo>
                    <a:cubicBezTo>
                      <a:pt x="2" y="27"/>
                      <a:pt x="3" y="14"/>
                      <a:pt x="0" y="32"/>
                    </a:cubicBezTo>
                    <a:cubicBezTo>
                      <a:pt x="3" y="34"/>
                      <a:pt x="18" y="27"/>
                      <a:pt x="24" y="30"/>
                    </a:cubicBezTo>
                    <a:cubicBezTo>
                      <a:pt x="23" y="37"/>
                      <a:pt x="26" y="45"/>
                      <a:pt x="36" y="48"/>
                    </a:cubicBezTo>
                    <a:cubicBezTo>
                      <a:pt x="45" y="51"/>
                      <a:pt x="41" y="35"/>
                      <a:pt x="51" y="32"/>
                    </a:cubicBezTo>
                    <a:cubicBezTo>
                      <a:pt x="56" y="32"/>
                      <a:pt x="57" y="33"/>
                      <a:pt x="63" y="30"/>
                    </a:cubicBezTo>
                    <a:cubicBezTo>
                      <a:pt x="63" y="23"/>
                      <a:pt x="62" y="19"/>
                      <a:pt x="59" y="13"/>
                    </a:cubicBezTo>
                    <a:cubicBezTo>
                      <a:pt x="55" y="8"/>
                      <a:pt x="47" y="0"/>
                      <a:pt x="40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8" name="Freeform 110"/>
              <p:cNvSpPr>
                <a:spLocks/>
              </p:cNvSpPr>
              <p:nvPr/>
            </p:nvSpPr>
            <p:spPr bwMode="gray">
              <a:xfrm>
                <a:off x="2417" y="2410"/>
                <a:ext cx="39" cy="102"/>
              </a:xfrm>
              <a:custGeom>
                <a:avLst/>
                <a:gdLst>
                  <a:gd name="T0" fmla="*/ 6 w 39"/>
                  <a:gd name="T1" fmla="*/ 11 h 102"/>
                  <a:gd name="T2" fmla="*/ 0 w 39"/>
                  <a:gd name="T3" fmla="*/ 44 h 102"/>
                  <a:gd name="T4" fmla="*/ 3 w 39"/>
                  <a:gd name="T5" fmla="*/ 75 h 102"/>
                  <a:gd name="T6" fmla="*/ 18 w 39"/>
                  <a:gd name="T7" fmla="*/ 102 h 102"/>
                  <a:gd name="T8" fmla="*/ 27 w 39"/>
                  <a:gd name="T9" fmla="*/ 86 h 102"/>
                  <a:gd name="T10" fmla="*/ 39 w 39"/>
                  <a:gd name="T11" fmla="*/ 6 h 102"/>
                  <a:gd name="T12" fmla="*/ 15 w 39"/>
                  <a:gd name="T13" fmla="*/ 0 h 102"/>
                  <a:gd name="T14" fmla="*/ 6 w 39"/>
                  <a:gd name="T15" fmla="*/ 1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102">
                    <a:moveTo>
                      <a:pt x="6" y="11"/>
                    </a:moveTo>
                    <a:lnTo>
                      <a:pt x="0" y="44"/>
                    </a:lnTo>
                    <a:lnTo>
                      <a:pt x="3" y="75"/>
                    </a:lnTo>
                    <a:lnTo>
                      <a:pt x="18" y="102"/>
                    </a:lnTo>
                    <a:lnTo>
                      <a:pt x="27" y="86"/>
                    </a:lnTo>
                    <a:lnTo>
                      <a:pt x="39" y="6"/>
                    </a:lnTo>
                    <a:lnTo>
                      <a:pt x="15" y="0"/>
                    </a:lnTo>
                    <a:lnTo>
                      <a:pt x="6" y="1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9" name="Freeform 111"/>
              <p:cNvSpPr>
                <a:spLocks/>
              </p:cNvSpPr>
              <p:nvPr/>
            </p:nvSpPr>
            <p:spPr bwMode="gray">
              <a:xfrm>
                <a:off x="2097" y="2587"/>
                <a:ext cx="145" cy="153"/>
              </a:xfrm>
              <a:custGeom>
                <a:avLst/>
                <a:gdLst>
                  <a:gd name="T0" fmla="*/ 138 w 145"/>
                  <a:gd name="T1" fmla="*/ 110 h 153"/>
                  <a:gd name="T2" fmla="*/ 123 w 145"/>
                  <a:gd name="T3" fmla="*/ 96 h 153"/>
                  <a:gd name="T4" fmla="*/ 98 w 145"/>
                  <a:gd name="T5" fmla="*/ 60 h 153"/>
                  <a:gd name="T6" fmla="*/ 59 w 145"/>
                  <a:gd name="T7" fmla="*/ 33 h 153"/>
                  <a:gd name="T8" fmla="*/ 33 w 145"/>
                  <a:gd name="T9" fmla="*/ 2 h 153"/>
                  <a:gd name="T10" fmla="*/ 11 w 145"/>
                  <a:gd name="T11" fmla="*/ 0 h 153"/>
                  <a:gd name="T12" fmla="*/ 0 w 145"/>
                  <a:gd name="T13" fmla="*/ 3 h 153"/>
                  <a:gd name="T14" fmla="*/ 27 w 145"/>
                  <a:gd name="T15" fmla="*/ 32 h 153"/>
                  <a:gd name="T16" fmla="*/ 86 w 145"/>
                  <a:gd name="T17" fmla="*/ 119 h 153"/>
                  <a:gd name="T18" fmla="*/ 113 w 145"/>
                  <a:gd name="T19" fmla="*/ 144 h 153"/>
                  <a:gd name="T20" fmla="*/ 135 w 145"/>
                  <a:gd name="T21" fmla="*/ 153 h 153"/>
                  <a:gd name="T22" fmla="*/ 145 w 145"/>
                  <a:gd name="T23" fmla="*/ 135 h 153"/>
                  <a:gd name="T24" fmla="*/ 138 w 145"/>
                  <a:gd name="T25" fmla="*/ 11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5" h="153">
                    <a:moveTo>
                      <a:pt x="138" y="110"/>
                    </a:moveTo>
                    <a:lnTo>
                      <a:pt x="123" y="96"/>
                    </a:lnTo>
                    <a:lnTo>
                      <a:pt x="98" y="60"/>
                    </a:lnTo>
                    <a:lnTo>
                      <a:pt x="59" y="33"/>
                    </a:lnTo>
                    <a:lnTo>
                      <a:pt x="33" y="2"/>
                    </a:lnTo>
                    <a:lnTo>
                      <a:pt x="11" y="0"/>
                    </a:lnTo>
                    <a:lnTo>
                      <a:pt x="0" y="3"/>
                    </a:lnTo>
                    <a:lnTo>
                      <a:pt x="27" y="32"/>
                    </a:lnTo>
                    <a:lnTo>
                      <a:pt x="86" y="119"/>
                    </a:lnTo>
                    <a:lnTo>
                      <a:pt x="113" y="144"/>
                    </a:lnTo>
                    <a:lnTo>
                      <a:pt x="135" y="153"/>
                    </a:lnTo>
                    <a:lnTo>
                      <a:pt x="145" y="135"/>
                    </a:lnTo>
                    <a:lnTo>
                      <a:pt x="138" y="11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0" name="Freeform 112"/>
              <p:cNvSpPr>
                <a:spLocks/>
              </p:cNvSpPr>
              <p:nvPr/>
            </p:nvSpPr>
            <p:spPr bwMode="gray">
              <a:xfrm>
                <a:off x="2382" y="2515"/>
                <a:ext cx="38" cy="30"/>
              </a:xfrm>
              <a:custGeom>
                <a:avLst/>
                <a:gdLst>
                  <a:gd name="T0" fmla="*/ 0 w 38"/>
                  <a:gd name="T1" fmla="*/ 24 h 30"/>
                  <a:gd name="T2" fmla="*/ 17 w 38"/>
                  <a:gd name="T3" fmla="*/ 30 h 30"/>
                  <a:gd name="T4" fmla="*/ 32 w 38"/>
                  <a:gd name="T5" fmla="*/ 15 h 30"/>
                  <a:gd name="T6" fmla="*/ 38 w 38"/>
                  <a:gd name="T7" fmla="*/ 0 h 30"/>
                  <a:gd name="T8" fmla="*/ 20 w 38"/>
                  <a:gd name="T9" fmla="*/ 3 h 30"/>
                  <a:gd name="T10" fmla="*/ 0 w 38"/>
                  <a:gd name="T11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30">
                    <a:moveTo>
                      <a:pt x="0" y="24"/>
                    </a:moveTo>
                    <a:lnTo>
                      <a:pt x="17" y="30"/>
                    </a:lnTo>
                    <a:lnTo>
                      <a:pt x="32" y="15"/>
                    </a:lnTo>
                    <a:lnTo>
                      <a:pt x="38" y="0"/>
                    </a:lnTo>
                    <a:lnTo>
                      <a:pt x="20" y="3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1" name="Freeform 113"/>
              <p:cNvSpPr>
                <a:spLocks/>
              </p:cNvSpPr>
              <p:nvPr/>
            </p:nvSpPr>
            <p:spPr bwMode="gray">
              <a:xfrm>
                <a:off x="2234" y="2737"/>
                <a:ext cx="120" cy="35"/>
              </a:xfrm>
              <a:custGeom>
                <a:avLst/>
                <a:gdLst>
                  <a:gd name="T0" fmla="*/ 0 w 120"/>
                  <a:gd name="T1" fmla="*/ 12 h 35"/>
                  <a:gd name="T2" fmla="*/ 18 w 120"/>
                  <a:gd name="T3" fmla="*/ 27 h 35"/>
                  <a:gd name="T4" fmla="*/ 60 w 120"/>
                  <a:gd name="T5" fmla="*/ 27 h 35"/>
                  <a:gd name="T6" fmla="*/ 93 w 120"/>
                  <a:gd name="T7" fmla="*/ 33 h 35"/>
                  <a:gd name="T8" fmla="*/ 120 w 120"/>
                  <a:gd name="T9" fmla="*/ 35 h 35"/>
                  <a:gd name="T10" fmla="*/ 120 w 120"/>
                  <a:gd name="T11" fmla="*/ 27 h 35"/>
                  <a:gd name="T12" fmla="*/ 78 w 120"/>
                  <a:gd name="T13" fmla="*/ 6 h 35"/>
                  <a:gd name="T14" fmla="*/ 49 w 120"/>
                  <a:gd name="T15" fmla="*/ 5 h 35"/>
                  <a:gd name="T16" fmla="*/ 15 w 120"/>
                  <a:gd name="T17" fmla="*/ 0 h 35"/>
                  <a:gd name="T18" fmla="*/ 0 w 120"/>
                  <a:gd name="T19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35">
                    <a:moveTo>
                      <a:pt x="0" y="12"/>
                    </a:moveTo>
                    <a:lnTo>
                      <a:pt x="18" y="27"/>
                    </a:lnTo>
                    <a:lnTo>
                      <a:pt x="60" y="27"/>
                    </a:lnTo>
                    <a:lnTo>
                      <a:pt x="93" y="33"/>
                    </a:lnTo>
                    <a:lnTo>
                      <a:pt x="120" y="35"/>
                    </a:lnTo>
                    <a:lnTo>
                      <a:pt x="120" y="27"/>
                    </a:lnTo>
                    <a:lnTo>
                      <a:pt x="78" y="6"/>
                    </a:lnTo>
                    <a:lnTo>
                      <a:pt x="49" y="5"/>
                    </a:lnTo>
                    <a:lnTo>
                      <a:pt x="15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2" name="Freeform 114"/>
              <p:cNvSpPr>
                <a:spLocks/>
              </p:cNvSpPr>
              <p:nvPr/>
            </p:nvSpPr>
            <p:spPr bwMode="gray">
              <a:xfrm rot="1828510">
                <a:off x="2489" y="2179"/>
                <a:ext cx="11" cy="18"/>
              </a:xfrm>
              <a:custGeom>
                <a:avLst/>
                <a:gdLst>
                  <a:gd name="T0" fmla="*/ 6 w 14"/>
                  <a:gd name="T1" fmla="*/ 0 h 25"/>
                  <a:gd name="T2" fmla="*/ 0 w 14"/>
                  <a:gd name="T3" fmla="*/ 13 h 25"/>
                  <a:gd name="T4" fmla="*/ 12 w 14"/>
                  <a:gd name="T5" fmla="*/ 24 h 25"/>
                  <a:gd name="T6" fmla="*/ 6 w 14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5">
                    <a:moveTo>
                      <a:pt x="6" y="0"/>
                    </a:moveTo>
                    <a:cubicBezTo>
                      <a:pt x="4" y="5"/>
                      <a:pt x="3" y="9"/>
                      <a:pt x="0" y="13"/>
                    </a:cubicBezTo>
                    <a:cubicBezTo>
                      <a:pt x="1" y="24"/>
                      <a:pt x="1" y="25"/>
                      <a:pt x="12" y="24"/>
                    </a:cubicBezTo>
                    <a:cubicBezTo>
                      <a:pt x="14" y="12"/>
                      <a:pt x="8" y="1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3" name="Freeform 115"/>
              <p:cNvSpPr>
                <a:spLocks/>
              </p:cNvSpPr>
              <p:nvPr/>
            </p:nvSpPr>
            <p:spPr bwMode="gray">
              <a:xfrm>
                <a:off x="1103" y="1035"/>
                <a:ext cx="117" cy="228"/>
              </a:xfrm>
              <a:custGeom>
                <a:avLst/>
                <a:gdLst>
                  <a:gd name="T0" fmla="*/ 58 w 117"/>
                  <a:gd name="T1" fmla="*/ 34 h 228"/>
                  <a:gd name="T2" fmla="*/ 40 w 117"/>
                  <a:gd name="T3" fmla="*/ 24 h 228"/>
                  <a:gd name="T4" fmla="*/ 30 w 117"/>
                  <a:gd name="T5" fmla="*/ 39 h 228"/>
                  <a:gd name="T6" fmla="*/ 15 w 117"/>
                  <a:gd name="T7" fmla="*/ 19 h 228"/>
                  <a:gd name="T8" fmla="*/ 0 w 117"/>
                  <a:gd name="T9" fmla="*/ 25 h 228"/>
                  <a:gd name="T10" fmla="*/ 9 w 117"/>
                  <a:gd name="T11" fmla="*/ 93 h 228"/>
                  <a:gd name="T12" fmla="*/ 30 w 117"/>
                  <a:gd name="T13" fmla="*/ 117 h 228"/>
                  <a:gd name="T14" fmla="*/ 52 w 117"/>
                  <a:gd name="T15" fmla="*/ 102 h 228"/>
                  <a:gd name="T16" fmla="*/ 69 w 117"/>
                  <a:gd name="T17" fmla="*/ 109 h 228"/>
                  <a:gd name="T18" fmla="*/ 36 w 117"/>
                  <a:gd name="T19" fmla="*/ 139 h 228"/>
                  <a:gd name="T20" fmla="*/ 48 w 117"/>
                  <a:gd name="T21" fmla="*/ 156 h 228"/>
                  <a:gd name="T22" fmla="*/ 37 w 117"/>
                  <a:gd name="T23" fmla="*/ 171 h 228"/>
                  <a:gd name="T24" fmla="*/ 72 w 117"/>
                  <a:gd name="T25" fmla="*/ 220 h 228"/>
                  <a:gd name="T26" fmla="*/ 96 w 117"/>
                  <a:gd name="T27" fmla="*/ 151 h 228"/>
                  <a:gd name="T28" fmla="*/ 105 w 117"/>
                  <a:gd name="T29" fmla="*/ 123 h 228"/>
                  <a:gd name="T30" fmla="*/ 114 w 117"/>
                  <a:gd name="T31" fmla="*/ 84 h 228"/>
                  <a:gd name="T32" fmla="*/ 108 w 117"/>
                  <a:gd name="T33" fmla="*/ 57 h 228"/>
                  <a:gd name="T34" fmla="*/ 102 w 117"/>
                  <a:gd name="T35" fmla="*/ 27 h 228"/>
                  <a:gd name="T36" fmla="*/ 79 w 117"/>
                  <a:gd name="T37" fmla="*/ 4 h 228"/>
                  <a:gd name="T38" fmla="*/ 63 w 117"/>
                  <a:gd name="T39" fmla="*/ 7 h 228"/>
                  <a:gd name="T40" fmla="*/ 58 w 117"/>
                  <a:gd name="T41" fmla="*/ 34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228">
                    <a:moveTo>
                      <a:pt x="58" y="34"/>
                    </a:moveTo>
                    <a:cubicBezTo>
                      <a:pt x="51" y="35"/>
                      <a:pt x="45" y="23"/>
                      <a:pt x="40" y="24"/>
                    </a:cubicBezTo>
                    <a:cubicBezTo>
                      <a:pt x="35" y="25"/>
                      <a:pt x="34" y="40"/>
                      <a:pt x="30" y="39"/>
                    </a:cubicBezTo>
                    <a:cubicBezTo>
                      <a:pt x="26" y="38"/>
                      <a:pt x="20" y="21"/>
                      <a:pt x="15" y="19"/>
                    </a:cubicBezTo>
                    <a:cubicBezTo>
                      <a:pt x="10" y="17"/>
                      <a:pt x="1" y="13"/>
                      <a:pt x="0" y="25"/>
                    </a:cubicBezTo>
                    <a:cubicBezTo>
                      <a:pt x="5" y="29"/>
                      <a:pt x="4" y="99"/>
                      <a:pt x="9" y="93"/>
                    </a:cubicBezTo>
                    <a:cubicBezTo>
                      <a:pt x="11" y="93"/>
                      <a:pt x="34" y="110"/>
                      <a:pt x="30" y="117"/>
                    </a:cubicBezTo>
                    <a:cubicBezTo>
                      <a:pt x="27" y="122"/>
                      <a:pt x="52" y="102"/>
                      <a:pt x="52" y="102"/>
                    </a:cubicBezTo>
                    <a:cubicBezTo>
                      <a:pt x="50" y="103"/>
                      <a:pt x="69" y="105"/>
                      <a:pt x="69" y="109"/>
                    </a:cubicBezTo>
                    <a:cubicBezTo>
                      <a:pt x="70" y="114"/>
                      <a:pt x="39" y="131"/>
                      <a:pt x="36" y="139"/>
                    </a:cubicBezTo>
                    <a:cubicBezTo>
                      <a:pt x="33" y="147"/>
                      <a:pt x="48" y="151"/>
                      <a:pt x="48" y="156"/>
                    </a:cubicBezTo>
                    <a:cubicBezTo>
                      <a:pt x="45" y="173"/>
                      <a:pt x="31" y="178"/>
                      <a:pt x="37" y="171"/>
                    </a:cubicBezTo>
                    <a:cubicBezTo>
                      <a:pt x="44" y="163"/>
                      <a:pt x="60" y="228"/>
                      <a:pt x="72" y="220"/>
                    </a:cubicBezTo>
                    <a:cubicBezTo>
                      <a:pt x="90" y="219"/>
                      <a:pt x="90" y="156"/>
                      <a:pt x="96" y="151"/>
                    </a:cubicBezTo>
                    <a:cubicBezTo>
                      <a:pt x="102" y="151"/>
                      <a:pt x="101" y="128"/>
                      <a:pt x="105" y="123"/>
                    </a:cubicBezTo>
                    <a:cubicBezTo>
                      <a:pt x="106" y="111"/>
                      <a:pt x="117" y="94"/>
                      <a:pt x="114" y="84"/>
                    </a:cubicBezTo>
                    <a:cubicBezTo>
                      <a:pt x="113" y="80"/>
                      <a:pt x="108" y="57"/>
                      <a:pt x="108" y="57"/>
                    </a:cubicBezTo>
                    <a:cubicBezTo>
                      <a:pt x="106" y="48"/>
                      <a:pt x="107" y="36"/>
                      <a:pt x="102" y="27"/>
                    </a:cubicBezTo>
                    <a:cubicBezTo>
                      <a:pt x="100" y="22"/>
                      <a:pt x="85" y="7"/>
                      <a:pt x="79" y="4"/>
                    </a:cubicBezTo>
                    <a:cubicBezTo>
                      <a:pt x="73" y="1"/>
                      <a:pt x="66" y="2"/>
                      <a:pt x="63" y="7"/>
                    </a:cubicBezTo>
                    <a:cubicBezTo>
                      <a:pt x="58" y="0"/>
                      <a:pt x="66" y="30"/>
                      <a:pt x="58" y="34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4" name="Freeform 116"/>
              <p:cNvSpPr>
                <a:spLocks/>
              </p:cNvSpPr>
              <p:nvPr/>
            </p:nvSpPr>
            <p:spPr bwMode="gray">
              <a:xfrm>
                <a:off x="1217" y="1161"/>
                <a:ext cx="61" cy="54"/>
              </a:xfrm>
              <a:custGeom>
                <a:avLst/>
                <a:gdLst>
                  <a:gd name="T0" fmla="*/ 19 w 61"/>
                  <a:gd name="T1" fmla="*/ 0 h 54"/>
                  <a:gd name="T2" fmla="*/ 6 w 61"/>
                  <a:gd name="T3" fmla="*/ 16 h 54"/>
                  <a:gd name="T4" fmla="*/ 36 w 61"/>
                  <a:gd name="T5" fmla="*/ 51 h 54"/>
                  <a:gd name="T6" fmla="*/ 51 w 61"/>
                  <a:gd name="T7" fmla="*/ 33 h 54"/>
                  <a:gd name="T8" fmla="*/ 54 w 61"/>
                  <a:gd name="T9" fmla="*/ 25 h 54"/>
                  <a:gd name="T10" fmla="*/ 19 w 61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4">
                    <a:moveTo>
                      <a:pt x="19" y="0"/>
                    </a:moveTo>
                    <a:cubicBezTo>
                      <a:pt x="16" y="9"/>
                      <a:pt x="14" y="13"/>
                      <a:pt x="6" y="16"/>
                    </a:cubicBezTo>
                    <a:cubicBezTo>
                      <a:pt x="0" y="24"/>
                      <a:pt x="29" y="50"/>
                      <a:pt x="36" y="51"/>
                    </a:cubicBezTo>
                    <a:cubicBezTo>
                      <a:pt x="43" y="54"/>
                      <a:pt x="48" y="37"/>
                      <a:pt x="51" y="33"/>
                    </a:cubicBezTo>
                    <a:cubicBezTo>
                      <a:pt x="54" y="29"/>
                      <a:pt x="59" y="30"/>
                      <a:pt x="54" y="25"/>
                    </a:cubicBezTo>
                    <a:cubicBezTo>
                      <a:pt x="61" y="22"/>
                      <a:pt x="19" y="2"/>
                      <a:pt x="19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5" name="Freeform 117"/>
              <p:cNvSpPr>
                <a:spLocks/>
              </p:cNvSpPr>
              <p:nvPr/>
            </p:nvSpPr>
            <p:spPr bwMode="gray">
              <a:xfrm rot="-840682">
                <a:off x="1616" y="1186"/>
                <a:ext cx="141" cy="188"/>
              </a:xfrm>
              <a:custGeom>
                <a:avLst/>
                <a:gdLst>
                  <a:gd name="T0" fmla="*/ 171 w 189"/>
                  <a:gd name="T1" fmla="*/ 4 h 144"/>
                  <a:gd name="T2" fmla="*/ 185 w 189"/>
                  <a:gd name="T3" fmla="*/ 4 h 144"/>
                  <a:gd name="T4" fmla="*/ 189 w 189"/>
                  <a:gd name="T5" fmla="*/ 16 h 144"/>
                  <a:gd name="T6" fmla="*/ 187 w 189"/>
                  <a:gd name="T7" fmla="*/ 24 h 144"/>
                  <a:gd name="T8" fmla="*/ 131 w 189"/>
                  <a:gd name="T9" fmla="*/ 44 h 144"/>
                  <a:gd name="T10" fmla="*/ 109 w 189"/>
                  <a:gd name="T11" fmla="*/ 58 h 144"/>
                  <a:gd name="T12" fmla="*/ 97 w 189"/>
                  <a:gd name="T13" fmla="*/ 62 h 144"/>
                  <a:gd name="T14" fmla="*/ 71 w 189"/>
                  <a:gd name="T15" fmla="*/ 82 h 144"/>
                  <a:gd name="T16" fmla="*/ 75 w 189"/>
                  <a:gd name="T17" fmla="*/ 92 h 144"/>
                  <a:gd name="T18" fmla="*/ 83 w 189"/>
                  <a:gd name="T19" fmla="*/ 116 h 144"/>
                  <a:gd name="T20" fmla="*/ 107 w 189"/>
                  <a:gd name="T21" fmla="*/ 126 h 144"/>
                  <a:gd name="T22" fmla="*/ 93 w 189"/>
                  <a:gd name="T23" fmla="*/ 140 h 144"/>
                  <a:gd name="T24" fmla="*/ 83 w 189"/>
                  <a:gd name="T25" fmla="*/ 130 h 144"/>
                  <a:gd name="T26" fmla="*/ 71 w 189"/>
                  <a:gd name="T27" fmla="*/ 134 h 144"/>
                  <a:gd name="T28" fmla="*/ 21 w 189"/>
                  <a:gd name="T29" fmla="*/ 122 h 144"/>
                  <a:gd name="T30" fmla="*/ 19 w 189"/>
                  <a:gd name="T31" fmla="*/ 106 h 144"/>
                  <a:gd name="T32" fmla="*/ 47 w 189"/>
                  <a:gd name="T33" fmla="*/ 90 h 144"/>
                  <a:gd name="T34" fmla="*/ 51 w 189"/>
                  <a:gd name="T35" fmla="*/ 76 h 144"/>
                  <a:gd name="T36" fmla="*/ 47 w 189"/>
                  <a:gd name="T37" fmla="*/ 64 h 144"/>
                  <a:gd name="T38" fmla="*/ 73 w 189"/>
                  <a:gd name="T39" fmla="*/ 46 h 144"/>
                  <a:gd name="T40" fmla="*/ 97 w 189"/>
                  <a:gd name="T41" fmla="*/ 36 h 144"/>
                  <a:gd name="T42" fmla="*/ 113 w 189"/>
                  <a:gd name="T43" fmla="*/ 24 h 144"/>
                  <a:gd name="T44" fmla="*/ 171 w 189"/>
                  <a:gd name="T45" fmla="*/ 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9" h="144">
                    <a:moveTo>
                      <a:pt x="171" y="4"/>
                    </a:moveTo>
                    <a:cubicBezTo>
                      <a:pt x="174" y="3"/>
                      <a:pt x="182" y="0"/>
                      <a:pt x="185" y="4"/>
                    </a:cubicBezTo>
                    <a:cubicBezTo>
                      <a:pt x="187" y="7"/>
                      <a:pt x="189" y="16"/>
                      <a:pt x="189" y="16"/>
                    </a:cubicBezTo>
                    <a:cubicBezTo>
                      <a:pt x="188" y="19"/>
                      <a:pt x="189" y="22"/>
                      <a:pt x="187" y="24"/>
                    </a:cubicBezTo>
                    <a:cubicBezTo>
                      <a:pt x="175" y="34"/>
                      <a:pt x="146" y="34"/>
                      <a:pt x="131" y="44"/>
                    </a:cubicBezTo>
                    <a:cubicBezTo>
                      <a:pt x="125" y="53"/>
                      <a:pt x="120" y="54"/>
                      <a:pt x="109" y="58"/>
                    </a:cubicBezTo>
                    <a:cubicBezTo>
                      <a:pt x="105" y="59"/>
                      <a:pt x="97" y="62"/>
                      <a:pt x="97" y="62"/>
                    </a:cubicBezTo>
                    <a:cubicBezTo>
                      <a:pt x="88" y="76"/>
                      <a:pt x="83" y="74"/>
                      <a:pt x="71" y="82"/>
                    </a:cubicBezTo>
                    <a:cubicBezTo>
                      <a:pt x="66" y="98"/>
                      <a:pt x="70" y="78"/>
                      <a:pt x="75" y="92"/>
                    </a:cubicBezTo>
                    <a:cubicBezTo>
                      <a:pt x="81" y="108"/>
                      <a:pt x="71" y="108"/>
                      <a:pt x="83" y="116"/>
                    </a:cubicBezTo>
                    <a:cubicBezTo>
                      <a:pt x="90" y="121"/>
                      <a:pt x="107" y="126"/>
                      <a:pt x="107" y="126"/>
                    </a:cubicBezTo>
                    <a:cubicBezTo>
                      <a:pt x="105" y="139"/>
                      <a:pt x="106" y="144"/>
                      <a:pt x="93" y="140"/>
                    </a:cubicBezTo>
                    <a:cubicBezTo>
                      <a:pt x="91" y="137"/>
                      <a:pt x="87" y="130"/>
                      <a:pt x="83" y="130"/>
                    </a:cubicBezTo>
                    <a:cubicBezTo>
                      <a:pt x="79" y="130"/>
                      <a:pt x="71" y="134"/>
                      <a:pt x="71" y="134"/>
                    </a:cubicBezTo>
                    <a:cubicBezTo>
                      <a:pt x="52" y="129"/>
                      <a:pt x="42" y="124"/>
                      <a:pt x="21" y="122"/>
                    </a:cubicBezTo>
                    <a:cubicBezTo>
                      <a:pt x="14" y="115"/>
                      <a:pt x="0" y="102"/>
                      <a:pt x="19" y="106"/>
                    </a:cubicBezTo>
                    <a:cubicBezTo>
                      <a:pt x="29" y="91"/>
                      <a:pt x="26" y="93"/>
                      <a:pt x="47" y="90"/>
                    </a:cubicBezTo>
                    <a:cubicBezTo>
                      <a:pt x="55" y="84"/>
                      <a:pt x="54" y="88"/>
                      <a:pt x="51" y="76"/>
                    </a:cubicBezTo>
                    <a:cubicBezTo>
                      <a:pt x="50" y="72"/>
                      <a:pt x="47" y="64"/>
                      <a:pt x="47" y="64"/>
                    </a:cubicBezTo>
                    <a:cubicBezTo>
                      <a:pt x="50" y="41"/>
                      <a:pt x="50" y="43"/>
                      <a:pt x="73" y="46"/>
                    </a:cubicBezTo>
                    <a:cubicBezTo>
                      <a:pt x="82" y="45"/>
                      <a:pt x="97" y="36"/>
                      <a:pt x="97" y="36"/>
                    </a:cubicBezTo>
                    <a:cubicBezTo>
                      <a:pt x="102" y="29"/>
                      <a:pt x="105" y="27"/>
                      <a:pt x="113" y="24"/>
                    </a:cubicBezTo>
                    <a:cubicBezTo>
                      <a:pt x="134" y="27"/>
                      <a:pt x="161" y="25"/>
                      <a:pt x="171" y="4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6" name="Freeform 118"/>
              <p:cNvSpPr>
                <a:spLocks/>
              </p:cNvSpPr>
              <p:nvPr/>
            </p:nvSpPr>
            <p:spPr bwMode="gray">
              <a:xfrm>
                <a:off x="1471" y="1019"/>
                <a:ext cx="121" cy="76"/>
              </a:xfrm>
              <a:custGeom>
                <a:avLst/>
                <a:gdLst>
                  <a:gd name="T0" fmla="*/ 28 w 121"/>
                  <a:gd name="T1" fmla="*/ 19 h 76"/>
                  <a:gd name="T2" fmla="*/ 50 w 121"/>
                  <a:gd name="T3" fmla="*/ 2 h 76"/>
                  <a:gd name="T4" fmla="*/ 76 w 121"/>
                  <a:gd name="T5" fmla="*/ 7 h 76"/>
                  <a:gd name="T6" fmla="*/ 62 w 121"/>
                  <a:gd name="T7" fmla="*/ 29 h 76"/>
                  <a:gd name="T8" fmla="*/ 89 w 121"/>
                  <a:gd name="T9" fmla="*/ 29 h 76"/>
                  <a:gd name="T10" fmla="*/ 121 w 121"/>
                  <a:gd name="T11" fmla="*/ 23 h 76"/>
                  <a:gd name="T12" fmla="*/ 101 w 121"/>
                  <a:gd name="T13" fmla="*/ 49 h 76"/>
                  <a:gd name="T14" fmla="*/ 80 w 121"/>
                  <a:gd name="T15" fmla="*/ 76 h 76"/>
                  <a:gd name="T16" fmla="*/ 52 w 121"/>
                  <a:gd name="T17" fmla="*/ 47 h 76"/>
                  <a:gd name="T18" fmla="*/ 26 w 121"/>
                  <a:gd name="T19" fmla="*/ 46 h 76"/>
                  <a:gd name="T20" fmla="*/ 8 w 121"/>
                  <a:gd name="T21" fmla="*/ 35 h 76"/>
                  <a:gd name="T22" fmla="*/ 28 w 121"/>
                  <a:gd name="T23" fmla="*/ 1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1" h="76">
                    <a:moveTo>
                      <a:pt x="28" y="19"/>
                    </a:moveTo>
                    <a:cubicBezTo>
                      <a:pt x="35" y="16"/>
                      <a:pt x="35" y="1"/>
                      <a:pt x="50" y="2"/>
                    </a:cubicBezTo>
                    <a:cubicBezTo>
                      <a:pt x="58" y="0"/>
                      <a:pt x="74" y="3"/>
                      <a:pt x="76" y="7"/>
                    </a:cubicBezTo>
                    <a:cubicBezTo>
                      <a:pt x="78" y="11"/>
                      <a:pt x="60" y="25"/>
                      <a:pt x="62" y="29"/>
                    </a:cubicBezTo>
                    <a:cubicBezTo>
                      <a:pt x="64" y="33"/>
                      <a:pt x="79" y="30"/>
                      <a:pt x="89" y="29"/>
                    </a:cubicBezTo>
                    <a:cubicBezTo>
                      <a:pt x="99" y="28"/>
                      <a:pt x="119" y="20"/>
                      <a:pt x="121" y="23"/>
                    </a:cubicBezTo>
                    <a:cubicBezTo>
                      <a:pt x="118" y="28"/>
                      <a:pt x="107" y="48"/>
                      <a:pt x="101" y="49"/>
                    </a:cubicBezTo>
                    <a:cubicBezTo>
                      <a:pt x="98" y="60"/>
                      <a:pt x="87" y="72"/>
                      <a:pt x="80" y="76"/>
                    </a:cubicBezTo>
                    <a:cubicBezTo>
                      <a:pt x="74" y="75"/>
                      <a:pt x="58" y="47"/>
                      <a:pt x="52" y="47"/>
                    </a:cubicBezTo>
                    <a:cubicBezTo>
                      <a:pt x="51" y="47"/>
                      <a:pt x="25" y="48"/>
                      <a:pt x="26" y="46"/>
                    </a:cubicBezTo>
                    <a:cubicBezTo>
                      <a:pt x="14" y="43"/>
                      <a:pt x="0" y="37"/>
                      <a:pt x="8" y="35"/>
                    </a:cubicBezTo>
                    <a:cubicBezTo>
                      <a:pt x="12" y="28"/>
                      <a:pt x="22" y="25"/>
                      <a:pt x="28" y="19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7" name="Freeform 119"/>
              <p:cNvSpPr>
                <a:spLocks/>
              </p:cNvSpPr>
              <p:nvPr/>
            </p:nvSpPr>
            <p:spPr bwMode="gray">
              <a:xfrm>
                <a:off x="1193" y="999"/>
                <a:ext cx="129" cy="100"/>
              </a:xfrm>
              <a:custGeom>
                <a:avLst/>
                <a:gdLst>
                  <a:gd name="T0" fmla="*/ 16 w 129"/>
                  <a:gd name="T1" fmla="*/ 54 h 100"/>
                  <a:gd name="T2" fmla="*/ 24 w 129"/>
                  <a:gd name="T3" fmla="*/ 67 h 100"/>
                  <a:gd name="T4" fmla="*/ 34 w 129"/>
                  <a:gd name="T5" fmla="*/ 93 h 100"/>
                  <a:gd name="T6" fmla="*/ 64 w 129"/>
                  <a:gd name="T7" fmla="*/ 87 h 100"/>
                  <a:gd name="T8" fmla="*/ 85 w 129"/>
                  <a:gd name="T9" fmla="*/ 93 h 100"/>
                  <a:gd name="T10" fmla="*/ 123 w 129"/>
                  <a:gd name="T11" fmla="*/ 45 h 100"/>
                  <a:gd name="T12" fmla="*/ 118 w 129"/>
                  <a:gd name="T13" fmla="*/ 24 h 100"/>
                  <a:gd name="T14" fmla="*/ 58 w 129"/>
                  <a:gd name="T15" fmla="*/ 4 h 100"/>
                  <a:gd name="T16" fmla="*/ 48 w 129"/>
                  <a:gd name="T17" fmla="*/ 10 h 100"/>
                  <a:gd name="T18" fmla="*/ 19 w 129"/>
                  <a:gd name="T19" fmla="*/ 1 h 100"/>
                  <a:gd name="T20" fmla="*/ 16 w 129"/>
                  <a:gd name="T21" fmla="*/ 19 h 100"/>
                  <a:gd name="T22" fmla="*/ 0 w 129"/>
                  <a:gd name="T23" fmla="*/ 31 h 100"/>
                  <a:gd name="T24" fmla="*/ 16 w 129"/>
                  <a:gd name="T25" fmla="*/ 5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100">
                    <a:moveTo>
                      <a:pt x="16" y="54"/>
                    </a:moveTo>
                    <a:cubicBezTo>
                      <a:pt x="13" y="63"/>
                      <a:pt x="32" y="64"/>
                      <a:pt x="24" y="67"/>
                    </a:cubicBezTo>
                    <a:cubicBezTo>
                      <a:pt x="24" y="71"/>
                      <a:pt x="27" y="90"/>
                      <a:pt x="34" y="93"/>
                    </a:cubicBezTo>
                    <a:cubicBezTo>
                      <a:pt x="41" y="96"/>
                      <a:pt x="56" y="87"/>
                      <a:pt x="64" y="87"/>
                    </a:cubicBezTo>
                    <a:cubicBezTo>
                      <a:pt x="71" y="90"/>
                      <a:pt x="75" y="100"/>
                      <a:pt x="85" y="93"/>
                    </a:cubicBezTo>
                    <a:cubicBezTo>
                      <a:pt x="95" y="86"/>
                      <a:pt x="118" y="56"/>
                      <a:pt x="123" y="45"/>
                    </a:cubicBezTo>
                    <a:cubicBezTo>
                      <a:pt x="128" y="34"/>
                      <a:pt x="129" y="31"/>
                      <a:pt x="118" y="24"/>
                    </a:cubicBezTo>
                    <a:cubicBezTo>
                      <a:pt x="96" y="27"/>
                      <a:pt x="71" y="0"/>
                      <a:pt x="58" y="4"/>
                    </a:cubicBezTo>
                    <a:cubicBezTo>
                      <a:pt x="46" y="2"/>
                      <a:pt x="54" y="10"/>
                      <a:pt x="48" y="10"/>
                    </a:cubicBezTo>
                    <a:cubicBezTo>
                      <a:pt x="42" y="10"/>
                      <a:pt x="24" y="0"/>
                      <a:pt x="19" y="1"/>
                    </a:cubicBezTo>
                    <a:cubicBezTo>
                      <a:pt x="14" y="2"/>
                      <a:pt x="19" y="14"/>
                      <a:pt x="16" y="19"/>
                    </a:cubicBezTo>
                    <a:cubicBezTo>
                      <a:pt x="13" y="24"/>
                      <a:pt x="0" y="25"/>
                      <a:pt x="0" y="31"/>
                    </a:cubicBezTo>
                    <a:cubicBezTo>
                      <a:pt x="0" y="37"/>
                      <a:pt x="13" y="49"/>
                      <a:pt x="16" y="54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168" name="Group 120"/>
            <p:cNvGrpSpPr>
              <a:grpSpLocks/>
            </p:cNvGrpSpPr>
            <p:nvPr/>
          </p:nvGrpSpPr>
          <p:grpSpPr bwMode="auto">
            <a:xfrm>
              <a:off x="3356" y="912"/>
              <a:ext cx="1851" cy="2746"/>
              <a:chOff x="3356" y="912"/>
              <a:chExt cx="1851" cy="2746"/>
            </a:xfrm>
          </p:grpSpPr>
          <p:sp>
            <p:nvSpPr>
              <p:cNvPr id="2169" name="Freeform 121"/>
              <p:cNvSpPr>
                <a:spLocks/>
              </p:cNvSpPr>
              <p:nvPr/>
            </p:nvSpPr>
            <p:spPr bwMode="gray">
              <a:xfrm>
                <a:off x="3356" y="1317"/>
                <a:ext cx="1747" cy="2341"/>
              </a:xfrm>
              <a:custGeom>
                <a:avLst/>
                <a:gdLst>
                  <a:gd name="T0" fmla="*/ 73 w 1747"/>
                  <a:gd name="T1" fmla="*/ 204 h 2341"/>
                  <a:gd name="T2" fmla="*/ 103 w 1747"/>
                  <a:gd name="T3" fmla="*/ 279 h 2341"/>
                  <a:gd name="T4" fmla="*/ 75 w 1747"/>
                  <a:gd name="T5" fmla="*/ 387 h 2341"/>
                  <a:gd name="T6" fmla="*/ 117 w 1747"/>
                  <a:gd name="T7" fmla="*/ 492 h 2341"/>
                  <a:gd name="T8" fmla="*/ 255 w 1747"/>
                  <a:gd name="T9" fmla="*/ 343 h 2341"/>
                  <a:gd name="T10" fmla="*/ 292 w 1747"/>
                  <a:gd name="T11" fmla="*/ 367 h 2341"/>
                  <a:gd name="T12" fmla="*/ 469 w 1747"/>
                  <a:gd name="T13" fmla="*/ 468 h 2341"/>
                  <a:gd name="T14" fmla="*/ 559 w 1747"/>
                  <a:gd name="T15" fmla="*/ 790 h 2341"/>
                  <a:gd name="T16" fmla="*/ 690 w 1747"/>
                  <a:gd name="T17" fmla="*/ 936 h 2341"/>
                  <a:gd name="T18" fmla="*/ 808 w 1747"/>
                  <a:gd name="T19" fmla="*/ 1116 h 2341"/>
                  <a:gd name="T20" fmla="*/ 1036 w 1747"/>
                  <a:gd name="T21" fmla="*/ 1195 h 2341"/>
                  <a:gd name="T22" fmla="*/ 1138 w 1747"/>
                  <a:gd name="T23" fmla="*/ 1272 h 2341"/>
                  <a:gd name="T24" fmla="*/ 1111 w 1747"/>
                  <a:gd name="T25" fmla="*/ 1386 h 2341"/>
                  <a:gd name="T26" fmla="*/ 1240 w 1747"/>
                  <a:gd name="T27" fmla="*/ 1758 h 2341"/>
                  <a:gd name="T28" fmla="*/ 1228 w 1747"/>
                  <a:gd name="T29" fmla="*/ 1918 h 2341"/>
                  <a:gd name="T30" fmla="*/ 1204 w 1747"/>
                  <a:gd name="T31" fmla="*/ 2047 h 2341"/>
                  <a:gd name="T32" fmla="*/ 1236 w 1747"/>
                  <a:gd name="T33" fmla="*/ 2262 h 2341"/>
                  <a:gd name="T34" fmla="*/ 1254 w 1747"/>
                  <a:gd name="T35" fmla="*/ 2331 h 2341"/>
                  <a:gd name="T36" fmla="*/ 1326 w 1747"/>
                  <a:gd name="T37" fmla="*/ 2335 h 2341"/>
                  <a:gd name="T38" fmla="*/ 1288 w 1747"/>
                  <a:gd name="T39" fmla="*/ 2181 h 2341"/>
                  <a:gd name="T40" fmla="*/ 1342 w 1747"/>
                  <a:gd name="T41" fmla="*/ 2035 h 2341"/>
                  <a:gd name="T42" fmla="*/ 1438 w 1747"/>
                  <a:gd name="T43" fmla="*/ 1932 h 2341"/>
                  <a:gd name="T44" fmla="*/ 1548 w 1747"/>
                  <a:gd name="T45" fmla="*/ 1735 h 2341"/>
                  <a:gd name="T46" fmla="*/ 1747 w 1747"/>
                  <a:gd name="T47" fmla="*/ 1444 h 2341"/>
                  <a:gd name="T48" fmla="*/ 1542 w 1747"/>
                  <a:gd name="T49" fmla="*/ 1347 h 2341"/>
                  <a:gd name="T50" fmla="*/ 1384 w 1747"/>
                  <a:gd name="T51" fmla="*/ 1204 h 2341"/>
                  <a:gd name="T52" fmla="*/ 1194 w 1747"/>
                  <a:gd name="T53" fmla="*/ 1188 h 2341"/>
                  <a:gd name="T54" fmla="*/ 1099 w 1747"/>
                  <a:gd name="T55" fmla="*/ 1239 h 2341"/>
                  <a:gd name="T56" fmla="*/ 1038 w 1747"/>
                  <a:gd name="T57" fmla="*/ 1107 h 2341"/>
                  <a:gd name="T58" fmla="*/ 918 w 1747"/>
                  <a:gd name="T59" fmla="*/ 1099 h 2341"/>
                  <a:gd name="T60" fmla="*/ 1077 w 1747"/>
                  <a:gd name="T61" fmla="*/ 955 h 2341"/>
                  <a:gd name="T62" fmla="*/ 1117 w 1747"/>
                  <a:gd name="T63" fmla="*/ 927 h 2341"/>
                  <a:gd name="T64" fmla="*/ 1197 w 1747"/>
                  <a:gd name="T65" fmla="*/ 813 h 2341"/>
                  <a:gd name="T66" fmla="*/ 1243 w 1747"/>
                  <a:gd name="T67" fmla="*/ 745 h 2341"/>
                  <a:gd name="T68" fmla="*/ 1366 w 1747"/>
                  <a:gd name="T69" fmla="*/ 709 h 2341"/>
                  <a:gd name="T70" fmla="*/ 1249 w 1747"/>
                  <a:gd name="T71" fmla="*/ 666 h 2341"/>
                  <a:gd name="T72" fmla="*/ 1443 w 1747"/>
                  <a:gd name="T73" fmla="*/ 522 h 2341"/>
                  <a:gd name="T74" fmla="*/ 1273 w 1747"/>
                  <a:gd name="T75" fmla="*/ 408 h 2341"/>
                  <a:gd name="T76" fmla="*/ 1161 w 1747"/>
                  <a:gd name="T77" fmla="*/ 364 h 2341"/>
                  <a:gd name="T78" fmla="*/ 1128 w 1747"/>
                  <a:gd name="T79" fmla="*/ 589 h 2341"/>
                  <a:gd name="T80" fmla="*/ 969 w 1747"/>
                  <a:gd name="T81" fmla="*/ 420 h 2341"/>
                  <a:gd name="T82" fmla="*/ 1053 w 1747"/>
                  <a:gd name="T83" fmla="*/ 222 h 2341"/>
                  <a:gd name="T84" fmla="*/ 1110 w 1747"/>
                  <a:gd name="T85" fmla="*/ 138 h 2341"/>
                  <a:gd name="T86" fmla="*/ 1056 w 1747"/>
                  <a:gd name="T87" fmla="*/ 138 h 2341"/>
                  <a:gd name="T88" fmla="*/ 1003 w 1747"/>
                  <a:gd name="T89" fmla="*/ 64 h 2341"/>
                  <a:gd name="T90" fmla="*/ 954 w 1747"/>
                  <a:gd name="T91" fmla="*/ 114 h 2341"/>
                  <a:gd name="T92" fmla="*/ 901 w 1747"/>
                  <a:gd name="T93" fmla="*/ 127 h 2341"/>
                  <a:gd name="T94" fmla="*/ 804 w 1747"/>
                  <a:gd name="T95" fmla="*/ 108 h 2341"/>
                  <a:gd name="T96" fmla="*/ 694 w 1747"/>
                  <a:gd name="T97" fmla="*/ 153 h 2341"/>
                  <a:gd name="T98" fmla="*/ 573 w 1747"/>
                  <a:gd name="T99" fmla="*/ 61 h 2341"/>
                  <a:gd name="T100" fmla="*/ 448 w 1747"/>
                  <a:gd name="T101" fmla="*/ 96 h 2341"/>
                  <a:gd name="T102" fmla="*/ 241 w 1747"/>
                  <a:gd name="T103" fmla="*/ 64 h 2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47" h="2341">
                    <a:moveTo>
                      <a:pt x="106" y="40"/>
                    </a:moveTo>
                    <a:lnTo>
                      <a:pt x="76" y="88"/>
                    </a:lnTo>
                    <a:cubicBezTo>
                      <a:pt x="63" y="101"/>
                      <a:pt x="29" y="101"/>
                      <a:pt x="30" y="117"/>
                    </a:cubicBezTo>
                    <a:cubicBezTo>
                      <a:pt x="32" y="134"/>
                      <a:pt x="72" y="168"/>
                      <a:pt x="84" y="186"/>
                    </a:cubicBezTo>
                    <a:cubicBezTo>
                      <a:pt x="91" y="200"/>
                      <a:pt x="79" y="203"/>
                      <a:pt x="73" y="204"/>
                    </a:cubicBezTo>
                    <a:cubicBezTo>
                      <a:pt x="67" y="205"/>
                      <a:pt x="56" y="186"/>
                      <a:pt x="45" y="190"/>
                    </a:cubicBezTo>
                    <a:cubicBezTo>
                      <a:pt x="34" y="194"/>
                      <a:pt x="6" y="215"/>
                      <a:pt x="7" y="226"/>
                    </a:cubicBezTo>
                    <a:cubicBezTo>
                      <a:pt x="0" y="238"/>
                      <a:pt x="41" y="235"/>
                      <a:pt x="48" y="258"/>
                    </a:cubicBezTo>
                    <a:cubicBezTo>
                      <a:pt x="64" y="262"/>
                      <a:pt x="94" y="246"/>
                      <a:pt x="103" y="249"/>
                    </a:cubicBezTo>
                    <a:cubicBezTo>
                      <a:pt x="112" y="252"/>
                      <a:pt x="110" y="268"/>
                      <a:pt x="103" y="279"/>
                    </a:cubicBezTo>
                    <a:cubicBezTo>
                      <a:pt x="96" y="290"/>
                      <a:pt x="74" y="303"/>
                      <a:pt x="61" y="313"/>
                    </a:cubicBezTo>
                    <a:cubicBezTo>
                      <a:pt x="48" y="323"/>
                      <a:pt x="25" y="330"/>
                      <a:pt x="24" y="339"/>
                    </a:cubicBezTo>
                    <a:cubicBezTo>
                      <a:pt x="23" y="348"/>
                      <a:pt x="46" y="359"/>
                      <a:pt x="52" y="367"/>
                    </a:cubicBezTo>
                    <a:lnTo>
                      <a:pt x="57" y="390"/>
                    </a:lnTo>
                    <a:lnTo>
                      <a:pt x="75" y="387"/>
                    </a:lnTo>
                    <a:lnTo>
                      <a:pt x="90" y="423"/>
                    </a:lnTo>
                    <a:lnTo>
                      <a:pt x="147" y="405"/>
                    </a:lnTo>
                    <a:lnTo>
                      <a:pt x="141" y="433"/>
                    </a:lnTo>
                    <a:lnTo>
                      <a:pt x="73" y="498"/>
                    </a:lnTo>
                    <a:lnTo>
                      <a:pt x="117" y="492"/>
                    </a:lnTo>
                    <a:lnTo>
                      <a:pt x="169" y="442"/>
                    </a:lnTo>
                    <a:lnTo>
                      <a:pt x="202" y="418"/>
                    </a:lnTo>
                    <a:lnTo>
                      <a:pt x="196" y="391"/>
                    </a:lnTo>
                    <a:lnTo>
                      <a:pt x="228" y="343"/>
                    </a:lnTo>
                    <a:lnTo>
                      <a:pt x="255" y="343"/>
                    </a:lnTo>
                    <a:lnTo>
                      <a:pt x="225" y="370"/>
                    </a:lnTo>
                    <a:lnTo>
                      <a:pt x="220" y="405"/>
                    </a:lnTo>
                    <a:lnTo>
                      <a:pt x="265" y="387"/>
                    </a:lnTo>
                    <a:lnTo>
                      <a:pt x="273" y="355"/>
                    </a:lnTo>
                    <a:lnTo>
                      <a:pt x="292" y="367"/>
                    </a:lnTo>
                    <a:lnTo>
                      <a:pt x="357" y="387"/>
                    </a:lnTo>
                    <a:lnTo>
                      <a:pt x="376" y="385"/>
                    </a:lnTo>
                    <a:lnTo>
                      <a:pt x="418" y="441"/>
                    </a:lnTo>
                    <a:lnTo>
                      <a:pt x="438" y="415"/>
                    </a:lnTo>
                    <a:lnTo>
                      <a:pt x="469" y="468"/>
                    </a:lnTo>
                    <a:lnTo>
                      <a:pt x="489" y="489"/>
                    </a:lnTo>
                    <a:lnTo>
                      <a:pt x="492" y="528"/>
                    </a:lnTo>
                    <a:lnTo>
                      <a:pt x="528" y="585"/>
                    </a:lnTo>
                    <a:lnTo>
                      <a:pt x="577" y="607"/>
                    </a:lnTo>
                    <a:lnTo>
                      <a:pt x="559" y="790"/>
                    </a:lnTo>
                    <a:cubicBezTo>
                      <a:pt x="566" y="836"/>
                      <a:pt x="605" y="867"/>
                      <a:pt x="619" y="885"/>
                    </a:cubicBezTo>
                    <a:cubicBezTo>
                      <a:pt x="633" y="903"/>
                      <a:pt x="632" y="882"/>
                      <a:pt x="645" y="901"/>
                    </a:cubicBezTo>
                    <a:cubicBezTo>
                      <a:pt x="658" y="920"/>
                      <a:pt x="680" y="975"/>
                      <a:pt x="699" y="1002"/>
                    </a:cubicBezTo>
                    <a:cubicBezTo>
                      <a:pt x="718" y="1029"/>
                      <a:pt x="762" y="1074"/>
                      <a:pt x="760" y="1063"/>
                    </a:cubicBezTo>
                    <a:cubicBezTo>
                      <a:pt x="778" y="1078"/>
                      <a:pt x="702" y="961"/>
                      <a:pt x="690" y="936"/>
                    </a:cubicBezTo>
                    <a:lnTo>
                      <a:pt x="699" y="934"/>
                    </a:lnTo>
                    <a:lnTo>
                      <a:pt x="732" y="991"/>
                    </a:lnTo>
                    <a:lnTo>
                      <a:pt x="751" y="1000"/>
                    </a:lnTo>
                    <a:lnTo>
                      <a:pt x="798" y="1057"/>
                    </a:lnTo>
                    <a:lnTo>
                      <a:pt x="808" y="1116"/>
                    </a:lnTo>
                    <a:lnTo>
                      <a:pt x="868" y="1135"/>
                    </a:lnTo>
                    <a:lnTo>
                      <a:pt x="924" y="1161"/>
                    </a:lnTo>
                    <a:lnTo>
                      <a:pt x="963" y="1156"/>
                    </a:lnTo>
                    <a:lnTo>
                      <a:pt x="994" y="1191"/>
                    </a:lnTo>
                    <a:lnTo>
                      <a:pt x="1036" y="1195"/>
                    </a:lnTo>
                    <a:lnTo>
                      <a:pt x="1053" y="1245"/>
                    </a:lnTo>
                    <a:lnTo>
                      <a:pt x="1066" y="1245"/>
                    </a:lnTo>
                    <a:lnTo>
                      <a:pt x="1089" y="1266"/>
                    </a:lnTo>
                    <a:lnTo>
                      <a:pt x="1116" y="1260"/>
                    </a:lnTo>
                    <a:lnTo>
                      <a:pt x="1138" y="1272"/>
                    </a:lnTo>
                    <a:lnTo>
                      <a:pt x="1149" y="1249"/>
                    </a:lnTo>
                    <a:lnTo>
                      <a:pt x="1165" y="1264"/>
                    </a:lnTo>
                    <a:lnTo>
                      <a:pt x="1158" y="1317"/>
                    </a:lnTo>
                    <a:lnTo>
                      <a:pt x="1138" y="1341"/>
                    </a:lnTo>
                    <a:lnTo>
                      <a:pt x="1111" y="1386"/>
                    </a:lnTo>
                    <a:lnTo>
                      <a:pt x="1101" y="1426"/>
                    </a:lnTo>
                    <a:lnTo>
                      <a:pt x="1125" y="1467"/>
                    </a:lnTo>
                    <a:lnTo>
                      <a:pt x="1177" y="1573"/>
                    </a:lnTo>
                    <a:lnTo>
                      <a:pt x="1252" y="1615"/>
                    </a:lnTo>
                    <a:lnTo>
                      <a:pt x="1240" y="1758"/>
                    </a:lnTo>
                    <a:lnTo>
                      <a:pt x="1225" y="1845"/>
                    </a:lnTo>
                    <a:lnTo>
                      <a:pt x="1204" y="1933"/>
                    </a:lnTo>
                    <a:lnTo>
                      <a:pt x="1207" y="1968"/>
                    </a:lnTo>
                    <a:lnTo>
                      <a:pt x="1216" y="1942"/>
                    </a:lnTo>
                    <a:lnTo>
                      <a:pt x="1228" y="1918"/>
                    </a:lnTo>
                    <a:lnTo>
                      <a:pt x="1222" y="1971"/>
                    </a:lnTo>
                    <a:lnTo>
                      <a:pt x="1207" y="1980"/>
                    </a:lnTo>
                    <a:lnTo>
                      <a:pt x="1216" y="1990"/>
                    </a:lnTo>
                    <a:lnTo>
                      <a:pt x="1197" y="2017"/>
                    </a:lnTo>
                    <a:lnTo>
                      <a:pt x="1204" y="2047"/>
                    </a:lnTo>
                    <a:lnTo>
                      <a:pt x="1204" y="2086"/>
                    </a:lnTo>
                    <a:lnTo>
                      <a:pt x="1174" y="2172"/>
                    </a:lnTo>
                    <a:lnTo>
                      <a:pt x="1180" y="2236"/>
                    </a:lnTo>
                    <a:lnTo>
                      <a:pt x="1213" y="2274"/>
                    </a:lnTo>
                    <a:lnTo>
                      <a:pt x="1236" y="2262"/>
                    </a:lnTo>
                    <a:lnTo>
                      <a:pt x="1251" y="2274"/>
                    </a:lnTo>
                    <a:lnTo>
                      <a:pt x="1236" y="2293"/>
                    </a:lnTo>
                    <a:lnTo>
                      <a:pt x="1234" y="2316"/>
                    </a:lnTo>
                    <a:lnTo>
                      <a:pt x="1251" y="2313"/>
                    </a:lnTo>
                    <a:lnTo>
                      <a:pt x="1254" y="2331"/>
                    </a:lnTo>
                    <a:lnTo>
                      <a:pt x="1270" y="2334"/>
                    </a:lnTo>
                    <a:lnTo>
                      <a:pt x="1278" y="2320"/>
                    </a:lnTo>
                    <a:lnTo>
                      <a:pt x="1284" y="2341"/>
                    </a:lnTo>
                    <a:lnTo>
                      <a:pt x="1302" y="2329"/>
                    </a:lnTo>
                    <a:lnTo>
                      <a:pt x="1326" y="2335"/>
                    </a:lnTo>
                    <a:lnTo>
                      <a:pt x="1335" y="2319"/>
                    </a:lnTo>
                    <a:lnTo>
                      <a:pt x="1312" y="2284"/>
                    </a:lnTo>
                    <a:lnTo>
                      <a:pt x="1278" y="2272"/>
                    </a:lnTo>
                    <a:lnTo>
                      <a:pt x="1270" y="2214"/>
                    </a:lnTo>
                    <a:lnTo>
                      <a:pt x="1288" y="2181"/>
                    </a:lnTo>
                    <a:lnTo>
                      <a:pt x="1309" y="2167"/>
                    </a:lnTo>
                    <a:lnTo>
                      <a:pt x="1315" y="2137"/>
                    </a:lnTo>
                    <a:lnTo>
                      <a:pt x="1293" y="2116"/>
                    </a:lnTo>
                    <a:lnTo>
                      <a:pt x="1300" y="2095"/>
                    </a:lnTo>
                    <a:lnTo>
                      <a:pt x="1342" y="2035"/>
                    </a:lnTo>
                    <a:lnTo>
                      <a:pt x="1329" y="2007"/>
                    </a:lnTo>
                    <a:lnTo>
                      <a:pt x="1354" y="2005"/>
                    </a:lnTo>
                    <a:lnTo>
                      <a:pt x="1368" y="1966"/>
                    </a:lnTo>
                    <a:lnTo>
                      <a:pt x="1410" y="1966"/>
                    </a:lnTo>
                    <a:lnTo>
                      <a:pt x="1438" y="1932"/>
                    </a:lnTo>
                    <a:lnTo>
                      <a:pt x="1428" y="1897"/>
                    </a:lnTo>
                    <a:lnTo>
                      <a:pt x="1441" y="1897"/>
                    </a:lnTo>
                    <a:lnTo>
                      <a:pt x="1489" y="1881"/>
                    </a:lnTo>
                    <a:lnTo>
                      <a:pt x="1524" y="1812"/>
                    </a:lnTo>
                    <a:lnTo>
                      <a:pt x="1548" y="1735"/>
                    </a:lnTo>
                    <a:lnTo>
                      <a:pt x="1588" y="1711"/>
                    </a:lnTo>
                    <a:lnTo>
                      <a:pt x="1666" y="1657"/>
                    </a:lnTo>
                    <a:lnTo>
                      <a:pt x="1689" y="1566"/>
                    </a:lnTo>
                    <a:lnTo>
                      <a:pt x="1729" y="1494"/>
                    </a:lnTo>
                    <a:lnTo>
                      <a:pt x="1747" y="1444"/>
                    </a:lnTo>
                    <a:lnTo>
                      <a:pt x="1734" y="1417"/>
                    </a:lnTo>
                    <a:lnTo>
                      <a:pt x="1681" y="1398"/>
                    </a:lnTo>
                    <a:lnTo>
                      <a:pt x="1602" y="1369"/>
                    </a:lnTo>
                    <a:lnTo>
                      <a:pt x="1594" y="1359"/>
                    </a:lnTo>
                    <a:lnTo>
                      <a:pt x="1542" y="1347"/>
                    </a:lnTo>
                    <a:lnTo>
                      <a:pt x="1507" y="1369"/>
                    </a:lnTo>
                    <a:lnTo>
                      <a:pt x="1536" y="1329"/>
                    </a:lnTo>
                    <a:lnTo>
                      <a:pt x="1510" y="1288"/>
                    </a:lnTo>
                    <a:lnTo>
                      <a:pt x="1432" y="1252"/>
                    </a:lnTo>
                    <a:lnTo>
                      <a:pt x="1384" y="1204"/>
                    </a:lnTo>
                    <a:lnTo>
                      <a:pt x="1348" y="1186"/>
                    </a:lnTo>
                    <a:lnTo>
                      <a:pt x="1303" y="1203"/>
                    </a:lnTo>
                    <a:lnTo>
                      <a:pt x="1264" y="1162"/>
                    </a:lnTo>
                    <a:lnTo>
                      <a:pt x="1228" y="1171"/>
                    </a:lnTo>
                    <a:lnTo>
                      <a:pt x="1194" y="1188"/>
                    </a:lnTo>
                    <a:lnTo>
                      <a:pt x="1167" y="1216"/>
                    </a:lnTo>
                    <a:lnTo>
                      <a:pt x="1165" y="1242"/>
                    </a:lnTo>
                    <a:lnTo>
                      <a:pt x="1153" y="1237"/>
                    </a:lnTo>
                    <a:lnTo>
                      <a:pt x="1126" y="1246"/>
                    </a:lnTo>
                    <a:lnTo>
                      <a:pt x="1099" y="1239"/>
                    </a:lnTo>
                    <a:lnTo>
                      <a:pt x="1083" y="1218"/>
                    </a:lnTo>
                    <a:lnTo>
                      <a:pt x="1087" y="1180"/>
                    </a:lnTo>
                    <a:lnTo>
                      <a:pt x="1086" y="1153"/>
                    </a:lnTo>
                    <a:lnTo>
                      <a:pt x="1032" y="1143"/>
                    </a:lnTo>
                    <a:lnTo>
                      <a:pt x="1038" y="1107"/>
                    </a:lnTo>
                    <a:lnTo>
                      <a:pt x="1053" y="1075"/>
                    </a:lnTo>
                    <a:lnTo>
                      <a:pt x="999" y="1074"/>
                    </a:lnTo>
                    <a:lnTo>
                      <a:pt x="990" y="1102"/>
                    </a:lnTo>
                    <a:lnTo>
                      <a:pt x="958" y="1111"/>
                    </a:lnTo>
                    <a:lnTo>
                      <a:pt x="918" y="1099"/>
                    </a:lnTo>
                    <a:lnTo>
                      <a:pt x="906" y="1030"/>
                    </a:lnTo>
                    <a:lnTo>
                      <a:pt x="916" y="984"/>
                    </a:lnTo>
                    <a:lnTo>
                      <a:pt x="969" y="961"/>
                    </a:lnTo>
                    <a:lnTo>
                      <a:pt x="1015" y="952"/>
                    </a:lnTo>
                    <a:lnTo>
                      <a:pt x="1077" y="955"/>
                    </a:lnTo>
                    <a:lnTo>
                      <a:pt x="1098" y="1011"/>
                    </a:lnTo>
                    <a:lnTo>
                      <a:pt x="1132" y="1038"/>
                    </a:lnTo>
                    <a:lnTo>
                      <a:pt x="1140" y="1015"/>
                    </a:lnTo>
                    <a:lnTo>
                      <a:pt x="1120" y="961"/>
                    </a:lnTo>
                    <a:lnTo>
                      <a:pt x="1117" y="927"/>
                    </a:lnTo>
                    <a:lnTo>
                      <a:pt x="1156" y="895"/>
                    </a:lnTo>
                    <a:lnTo>
                      <a:pt x="1179" y="873"/>
                    </a:lnTo>
                    <a:lnTo>
                      <a:pt x="1188" y="859"/>
                    </a:lnTo>
                    <a:lnTo>
                      <a:pt x="1182" y="837"/>
                    </a:lnTo>
                    <a:lnTo>
                      <a:pt x="1197" y="813"/>
                    </a:lnTo>
                    <a:lnTo>
                      <a:pt x="1210" y="826"/>
                    </a:lnTo>
                    <a:lnTo>
                      <a:pt x="1210" y="780"/>
                    </a:lnTo>
                    <a:lnTo>
                      <a:pt x="1234" y="772"/>
                    </a:lnTo>
                    <a:lnTo>
                      <a:pt x="1264" y="766"/>
                    </a:lnTo>
                    <a:lnTo>
                      <a:pt x="1243" y="745"/>
                    </a:lnTo>
                    <a:lnTo>
                      <a:pt x="1300" y="703"/>
                    </a:lnTo>
                    <a:lnTo>
                      <a:pt x="1330" y="694"/>
                    </a:lnTo>
                    <a:lnTo>
                      <a:pt x="1311" y="715"/>
                    </a:lnTo>
                    <a:lnTo>
                      <a:pt x="1312" y="730"/>
                    </a:lnTo>
                    <a:lnTo>
                      <a:pt x="1366" y="709"/>
                    </a:lnTo>
                    <a:lnTo>
                      <a:pt x="1330" y="664"/>
                    </a:lnTo>
                    <a:lnTo>
                      <a:pt x="1326" y="651"/>
                    </a:lnTo>
                    <a:lnTo>
                      <a:pt x="1333" y="627"/>
                    </a:lnTo>
                    <a:lnTo>
                      <a:pt x="1311" y="619"/>
                    </a:lnTo>
                    <a:lnTo>
                      <a:pt x="1249" y="666"/>
                    </a:lnTo>
                    <a:lnTo>
                      <a:pt x="1309" y="604"/>
                    </a:lnTo>
                    <a:lnTo>
                      <a:pt x="1407" y="603"/>
                    </a:lnTo>
                    <a:lnTo>
                      <a:pt x="1414" y="573"/>
                    </a:lnTo>
                    <a:lnTo>
                      <a:pt x="1440" y="568"/>
                    </a:lnTo>
                    <a:lnTo>
                      <a:pt x="1443" y="522"/>
                    </a:lnTo>
                    <a:lnTo>
                      <a:pt x="1423" y="498"/>
                    </a:lnTo>
                    <a:lnTo>
                      <a:pt x="1396" y="502"/>
                    </a:lnTo>
                    <a:cubicBezTo>
                      <a:pt x="1381" y="481"/>
                      <a:pt x="1347" y="388"/>
                      <a:pt x="1333" y="372"/>
                    </a:cubicBezTo>
                    <a:cubicBezTo>
                      <a:pt x="1319" y="356"/>
                      <a:pt x="1324" y="417"/>
                      <a:pt x="1311" y="408"/>
                    </a:cubicBezTo>
                    <a:lnTo>
                      <a:pt x="1273" y="408"/>
                    </a:lnTo>
                    <a:lnTo>
                      <a:pt x="1276" y="361"/>
                    </a:lnTo>
                    <a:lnTo>
                      <a:pt x="1254" y="331"/>
                    </a:lnTo>
                    <a:lnTo>
                      <a:pt x="1228" y="310"/>
                    </a:lnTo>
                    <a:cubicBezTo>
                      <a:pt x="1212" y="308"/>
                      <a:pt x="1167" y="310"/>
                      <a:pt x="1156" y="319"/>
                    </a:cubicBezTo>
                    <a:cubicBezTo>
                      <a:pt x="1144" y="328"/>
                      <a:pt x="1161" y="332"/>
                      <a:pt x="1161" y="364"/>
                    </a:cubicBezTo>
                    <a:cubicBezTo>
                      <a:pt x="1161" y="379"/>
                      <a:pt x="1155" y="389"/>
                      <a:pt x="1155" y="408"/>
                    </a:cubicBezTo>
                    <a:cubicBezTo>
                      <a:pt x="1155" y="427"/>
                      <a:pt x="1167" y="458"/>
                      <a:pt x="1164" y="477"/>
                    </a:cubicBezTo>
                    <a:lnTo>
                      <a:pt x="1135" y="520"/>
                    </a:lnTo>
                    <a:lnTo>
                      <a:pt x="1150" y="571"/>
                    </a:lnTo>
                    <a:lnTo>
                      <a:pt x="1128" y="589"/>
                    </a:lnTo>
                    <a:lnTo>
                      <a:pt x="1090" y="519"/>
                    </a:lnTo>
                    <a:lnTo>
                      <a:pt x="1084" y="492"/>
                    </a:lnTo>
                    <a:lnTo>
                      <a:pt x="1030" y="493"/>
                    </a:lnTo>
                    <a:lnTo>
                      <a:pt x="996" y="466"/>
                    </a:lnTo>
                    <a:lnTo>
                      <a:pt x="969" y="420"/>
                    </a:lnTo>
                    <a:cubicBezTo>
                      <a:pt x="960" y="407"/>
                      <a:pt x="938" y="405"/>
                      <a:pt x="940" y="388"/>
                    </a:cubicBezTo>
                    <a:cubicBezTo>
                      <a:pt x="943" y="373"/>
                      <a:pt x="970" y="339"/>
                      <a:pt x="982" y="319"/>
                    </a:cubicBezTo>
                    <a:lnTo>
                      <a:pt x="1005" y="295"/>
                    </a:lnTo>
                    <a:lnTo>
                      <a:pt x="1027" y="300"/>
                    </a:lnTo>
                    <a:lnTo>
                      <a:pt x="1053" y="222"/>
                    </a:lnTo>
                    <a:lnTo>
                      <a:pt x="1024" y="199"/>
                    </a:lnTo>
                    <a:lnTo>
                      <a:pt x="1074" y="207"/>
                    </a:lnTo>
                    <a:lnTo>
                      <a:pt x="1111" y="195"/>
                    </a:lnTo>
                    <a:lnTo>
                      <a:pt x="1129" y="156"/>
                    </a:lnTo>
                    <a:lnTo>
                      <a:pt x="1110" y="138"/>
                    </a:lnTo>
                    <a:lnTo>
                      <a:pt x="1129" y="108"/>
                    </a:lnTo>
                    <a:lnTo>
                      <a:pt x="1108" y="79"/>
                    </a:lnTo>
                    <a:lnTo>
                      <a:pt x="1086" y="72"/>
                    </a:lnTo>
                    <a:lnTo>
                      <a:pt x="1074" y="139"/>
                    </a:lnTo>
                    <a:lnTo>
                      <a:pt x="1056" y="138"/>
                    </a:lnTo>
                    <a:lnTo>
                      <a:pt x="1047" y="93"/>
                    </a:lnTo>
                    <a:lnTo>
                      <a:pt x="1027" y="118"/>
                    </a:lnTo>
                    <a:lnTo>
                      <a:pt x="1018" y="93"/>
                    </a:lnTo>
                    <a:lnTo>
                      <a:pt x="999" y="97"/>
                    </a:lnTo>
                    <a:lnTo>
                      <a:pt x="1003" y="64"/>
                    </a:lnTo>
                    <a:lnTo>
                      <a:pt x="972" y="0"/>
                    </a:lnTo>
                    <a:lnTo>
                      <a:pt x="946" y="16"/>
                    </a:lnTo>
                    <a:lnTo>
                      <a:pt x="936" y="60"/>
                    </a:lnTo>
                    <a:lnTo>
                      <a:pt x="960" y="90"/>
                    </a:lnTo>
                    <a:lnTo>
                      <a:pt x="954" y="114"/>
                    </a:lnTo>
                    <a:lnTo>
                      <a:pt x="981" y="132"/>
                    </a:lnTo>
                    <a:lnTo>
                      <a:pt x="960" y="150"/>
                    </a:lnTo>
                    <a:lnTo>
                      <a:pt x="933" y="154"/>
                    </a:lnTo>
                    <a:lnTo>
                      <a:pt x="931" y="123"/>
                    </a:lnTo>
                    <a:lnTo>
                      <a:pt x="901" y="127"/>
                    </a:lnTo>
                    <a:lnTo>
                      <a:pt x="906" y="150"/>
                    </a:lnTo>
                    <a:lnTo>
                      <a:pt x="856" y="156"/>
                    </a:lnTo>
                    <a:lnTo>
                      <a:pt x="838" y="133"/>
                    </a:lnTo>
                    <a:lnTo>
                      <a:pt x="817" y="130"/>
                    </a:lnTo>
                    <a:lnTo>
                      <a:pt x="804" y="108"/>
                    </a:lnTo>
                    <a:lnTo>
                      <a:pt x="772" y="127"/>
                    </a:lnTo>
                    <a:lnTo>
                      <a:pt x="777" y="187"/>
                    </a:lnTo>
                    <a:lnTo>
                      <a:pt x="751" y="141"/>
                    </a:lnTo>
                    <a:lnTo>
                      <a:pt x="726" y="154"/>
                    </a:lnTo>
                    <a:lnTo>
                      <a:pt x="694" y="153"/>
                    </a:lnTo>
                    <a:lnTo>
                      <a:pt x="706" y="120"/>
                    </a:lnTo>
                    <a:lnTo>
                      <a:pt x="685" y="97"/>
                    </a:lnTo>
                    <a:lnTo>
                      <a:pt x="678" y="115"/>
                    </a:lnTo>
                    <a:lnTo>
                      <a:pt x="600" y="69"/>
                    </a:lnTo>
                    <a:lnTo>
                      <a:pt x="573" y="61"/>
                    </a:lnTo>
                    <a:lnTo>
                      <a:pt x="570" y="79"/>
                    </a:lnTo>
                    <a:cubicBezTo>
                      <a:pt x="563" y="76"/>
                      <a:pt x="544" y="36"/>
                      <a:pt x="532" y="42"/>
                    </a:cubicBezTo>
                    <a:cubicBezTo>
                      <a:pt x="520" y="48"/>
                      <a:pt x="542" y="53"/>
                      <a:pt x="526" y="67"/>
                    </a:cubicBezTo>
                    <a:lnTo>
                      <a:pt x="508" y="60"/>
                    </a:lnTo>
                    <a:lnTo>
                      <a:pt x="448" y="96"/>
                    </a:lnTo>
                    <a:lnTo>
                      <a:pt x="420" y="106"/>
                    </a:lnTo>
                    <a:lnTo>
                      <a:pt x="345" y="67"/>
                    </a:lnTo>
                    <a:lnTo>
                      <a:pt x="309" y="70"/>
                    </a:lnTo>
                    <a:cubicBezTo>
                      <a:pt x="292" y="66"/>
                      <a:pt x="252" y="41"/>
                      <a:pt x="241" y="40"/>
                    </a:cubicBezTo>
                    <a:cubicBezTo>
                      <a:pt x="230" y="39"/>
                      <a:pt x="248" y="65"/>
                      <a:pt x="241" y="64"/>
                    </a:cubicBezTo>
                    <a:lnTo>
                      <a:pt x="196" y="31"/>
                    </a:lnTo>
                    <a:lnTo>
                      <a:pt x="166" y="19"/>
                    </a:lnTo>
                    <a:lnTo>
                      <a:pt x="145" y="31"/>
                    </a:lnTo>
                    <a:lnTo>
                      <a:pt x="106" y="4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0" name="Freeform 122"/>
              <p:cNvSpPr>
                <a:spLocks/>
              </p:cNvSpPr>
              <p:nvPr/>
            </p:nvSpPr>
            <p:spPr bwMode="gray">
              <a:xfrm>
                <a:off x="4005" y="1254"/>
                <a:ext cx="239" cy="182"/>
              </a:xfrm>
              <a:custGeom>
                <a:avLst/>
                <a:gdLst>
                  <a:gd name="T0" fmla="*/ 30 w 239"/>
                  <a:gd name="T1" fmla="*/ 14 h 182"/>
                  <a:gd name="T2" fmla="*/ 2 w 239"/>
                  <a:gd name="T3" fmla="*/ 67 h 182"/>
                  <a:gd name="T4" fmla="*/ 44 w 239"/>
                  <a:gd name="T5" fmla="*/ 79 h 182"/>
                  <a:gd name="T6" fmla="*/ 6 w 239"/>
                  <a:gd name="T7" fmla="*/ 94 h 182"/>
                  <a:gd name="T8" fmla="*/ 39 w 239"/>
                  <a:gd name="T9" fmla="*/ 114 h 182"/>
                  <a:gd name="T10" fmla="*/ 50 w 239"/>
                  <a:gd name="T11" fmla="*/ 106 h 182"/>
                  <a:gd name="T12" fmla="*/ 75 w 239"/>
                  <a:gd name="T13" fmla="*/ 103 h 182"/>
                  <a:gd name="T14" fmla="*/ 83 w 239"/>
                  <a:gd name="T15" fmla="*/ 126 h 182"/>
                  <a:gd name="T16" fmla="*/ 30 w 239"/>
                  <a:gd name="T17" fmla="*/ 127 h 182"/>
                  <a:gd name="T18" fmla="*/ 26 w 239"/>
                  <a:gd name="T19" fmla="*/ 150 h 182"/>
                  <a:gd name="T20" fmla="*/ 99 w 239"/>
                  <a:gd name="T21" fmla="*/ 180 h 182"/>
                  <a:gd name="T22" fmla="*/ 110 w 239"/>
                  <a:gd name="T23" fmla="*/ 182 h 182"/>
                  <a:gd name="T24" fmla="*/ 128 w 239"/>
                  <a:gd name="T25" fmla="*/ 169 h 182"/>
                  <a:gd name="T26" fmla="*/ 155 w 239"/>
                  <a:gd name="T27" fmla="*/ 162 h 182"/>
                  <a:gd name="T28" fmla="*/ 173 w 239"/>
                  <a:gd name="T29" fmla="*/ 165 h 182"/>
                  <a:gd name="T30" fmla="*/ 215 w 239"/>
                  <a:gd name="T31" fmla="*/ 162 h 182"/>
                  <a:gd name="T32" fmla="*/ 193 w 239"/>
                  <a:gd name="T33" fmla="*/ 143 h 182"/>
                  <a:gd name="T34" fmla="*/ 233 w 239"/>
                  <a:gd name="T35" fmla="*/ 145 h 182"/>
                  <a:gd name="T36" fmla="*/ 230 w 239"/>
                  <a:gd name="T37" fmla="*/ 126 h 182"/>
                  <a:gd name="T38" fmla="*/ 183 w 239"/>
                  <a:gd name="T39" fmla="*/ 109 h 182"/>
                  <a:gd name="T40" fmla="*/ 176 w 239"/>
                  <a:gd name="T41" fmla="*/ 78 h 182"/>
                  <a:gd name="T42" fmla="*/ 171 w 239"/>
                  <a:gd name="T43" fmla="*/ 43 h 182"/>
                  <a:gd name="T44" fmla="*/ 152 w 239"/>
                  <a:gd name="T45" fmla="*/ 21 h 182"/>
                  <a:gd name="T46" fmla="*/ 138 w 239"/>
                  <a:gd name="T47" fmla="*/ 28 h 182"/>
                  <a:gd name="T48" fmla="*/ 117 w 239"/>
                  <a:gd name="T49" fmla="*/ 13 h 182"/>
                  <a:gd name="T50" fmla="*/ 102 w 239"/>
                  <a:gd name="T51" fmla="*/ 31 h 182"/>
                  <a:gd name="T52" fmla="*/ 89 w 239"/>
                  <a:gd name="T53" fmla="*/ 7 h 182"/>
                  <a:gd name="T54" fmla="*/ 69 w 239"/>
                  <a:gd name="T55" fmla="*/ 34 h 182"/>
                  <a:gd name="T56" fmla="*/ 65 w 239"/>
                  <a:gd name="T57" fmla="*/ 3 h 182"/>
                  <a:gd name="T58" fmla="*/ 51 w 239"/>
                  <a:gd name="T59" fmla="*/ 0 h 182"/>
                  <a:gd name="T60" fmla="*/ 30 w 239"/>
                  <a:gd name="T61" fmla="*/ 14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9" h="182">
                    <a:moveTo>
                      <a:pt x="30" y="14"/>
                    </a:moveTo>
                    <a:cubicBezTo>
                      <a:pt x="0" y="30"/>
                      <a:pt x="12" y="51"/>
                      <a:pt x="2" y="67"/>
                    </a:cubicBezTo>
                    <a:cubicBezTo>
                      <a:pt x="0" y="72"/>
                      <a:pt x="47" y="74"/>
                      <a:pt x="44" y="79"/>
                    </a:cubicBezTo>
                    <a:cubicBezTo>
                      <a:pt x="43" y="81"/>
                      <a:pt x="6" y="94"/>
                      <a:pt x="6" y="94"/>
                    </a:cubicBezTo>
                    <a:cubicBezTo>
                      <a:pt x="17" y="118"/>
                      <a:pt x="25" y="110"/>
                      <a:pt x="39" y="114"/>
                    </a:cubicBezTo>
                    <a:cubicBezTo>
                      <a:pt x="42" y="114"/>
                      <a:pt x="50" y="106"/>
                      <a:pt x="50" y="106"/>
                    </a:cubicBezTo>
                    <a:cubicBezTo>
                      <a:pt x="56" y="97"/>
                      <a:pt x="72" y="117"/>
                      <a:pt x="75" y="103"/>
                    </a:cubicBezTo>
                    <a:cubicBezTo>
                      <a:pt x="80" y="106"/>
                      <a:pt x="88" y="119"/>
                      <a:pt x="83" y="126"/>
                    </a:cubicBezTo>
                    <a:cubicBezTo>
                      <a:pt x="84" y="141"/>
                      <a:pt x="22" y="125"/>
                      <a:pt x="30" y="127"/>
                    </a:cubicBezTo>
                    <a:cubicBezTo>
                      <a:pt x="25" y="131"/>
                      <a:pt x="14" y="141"/>
                      <a:pt x="26" y="150"/>
                    </a:cubicBezTo>
                    <a:cubicBezTo>
                      <a:pt x="38" y="159"/>
                      <a:pt x="85" y="175"/>
                      <a:pt x="99" y="180"/>
                    </a:cubicBezTo>
                    <a:cubicBezTo>
                      <a:pt x="102" y="179"/>
                      <a:pt x="110" y="182"/>
                      <a:pt x="110" y="182"/>
                    </a:cubicBezTo>
                    <a:cubicBezTo>
                      <a:pt x="121" y="174"/>
                      <a:pt x="121" y="181"/>
                      <a:pt x="128" y="169"/>
                    </a:cubicBezTo>
                    <a:cubicBezTo>
                      <a:pt x="136" y="167"/>
                      <a:pt x="147" y="161"/>
                      <a:pt x="155" y="162"/>
                    </a:cubicBezTo>
                    <a:cubicBezTo>
                      <a:pt x="160" y="163"/>
                      <a:pt x="173" y="165"/>
                      <a:pt x="173" y="165"/>
                    </a:cubicBezTo>
                    <a:cubicBezTo>
                      <a:pt x="179" y="166"/>
                      <a:pt x="212" y="166"/>
                      <a:pt x="215" y="162"/>
                    </a:cubicBezTo>
                    <a:cubicBezTo>
                      <a:pt x="218" y="158"/>
                      <a:pt x="190" y="146"/>
                      <a:pt x="193" y="143"/>
                    </a:cubicBezTo>
                    <a:cubicBezTo>
                      <a:pt x="199" y="138"/>
                      <a:pt x="227" y="148"/>
                      <a:pt x="233" y="145"/>
                    </a:cubicBezTo>
                    <a:cubicBezTo>
                      <a:pt x="239" y="142"/>
                      <a:pt x="238" y="132"/>
                      <a:pt x="230" y="126"/>
                    </a:cubicBezTo>
                    <a:cubicBezTo>
                      <a:pt x="226" y="118"/>
                      <a:pt x="183" y="118"/>
                      <a:pt x="183" y="109"/>
                    </a:cubicBezTo>
                    <a:cubicBezTo>
                      <a:pt x="183" y="102"/>
                      <a:pt x="176" y="78"/>
                      <a:pt x="176" y="78"/>
                    </a:cubicBezTo>
                    <a:cubicBezTo>
                      <a:pt x="173" y="62"/>
                      <a:pt x="180" y="61"/>
                      <a:pt x="171" y="43"/>
                    </a:cubicBezTo>
                    <a:cubicBezTo>
                      <a:pt x="165" y="34"/>
                      <a:pt x="160" y="19"/>
                      <a:pt x="152" y="21"/>
                    </a:cubicBezTo>
                    <a:cubicBezTo>
                      <a:pt x="146" y="27"/>
                      <a:pt x="146" y="30"/>
                      <a:pt x="138" y="28"/>
                    </a:cubicBezTo>
                    <a:cubicBezTo>
                      <a:pt x="132" y="32"/>
                      <a:pt x="123" y="12"/>
                      <a:pt x="117" y="13"/>
                    </a:cubicBezTo>
                    <a:cubicBezTo>
                      <a:pt x="111" y="14"/>
                      <a:pt x="107" y="32"/>
                      <a:pt x="102" y="31"/>
                    </a:cubicBezTo>
                    <a:cubicBezTo>
                      <a:pt x="97" y="30"/>
                      <a:pt x="99" y="4"/>
                      <a:pt x="89" y="7"/>
                    </a:cubicBezTo>
                    <a:cubicBezTo>
                      <a:pt x="79" y="10"/>
                      <a:pt x="73" y="35"/>
                      <a:pt x="69" y="34"/>
                    </a:cubicBezTo>
                    <a:cubicBezTo>
                      <a:pt x="60" y="41"/>
                      <a:pt x="75" y="3"/>
                      <a:pt x="65" y="3"/>
                    </a:cubicBezTo>
                    <a:cubicBezTo>
                      <a:pt x="62" y="1"/>
                      <a:pt x="54" y="0"/>
                      <a:pt x="51" y="0"/>
                    </a:cubicBezTo>
                    <a:cubicBezTo>
                      <a:pt x="45" y="0"/>
                      <a:pt x="41" y="24"/>
                      <a:pt x="30" y="14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1" name="Freeform 123"/>
              <p:cNvSpPr>
                <a:spLocks/>
              </p:cNvSpPr>
              <p:nvPr/>
            </p:nvSpPr>
            <p:spPr bwMode="gray">
              <a:xfrm>
                <a:off x="4469" y="1287"/>
                <a:ext cx="284" cy="332"/>
              </a:xfrm>
              <a:custGeom>
                <a:avLst/>
                <a:gdLst>
                  <a:gd name="T0" fmla="*/ 12 w 284"/>
                  <a:gd name="T1" fmla="*/ 24 h 332"/>
                  <a:gd name="T2" fmla="*/ 8 w 284"/>
                  <a:gd name="T3" fmla="*/ 49 h 332"/>
                  <a:gd name="T4" fmla="*/ 0 w 284"/>
                  <a:gd name="T5" fmla="*/ 73 h 332"/>
                  <a:gd name="T6" fmla="*/ 45 w 284"/>
                  <a:gd name="T7" fmla="*/ 123 h 332"/>
                  <a:gd name="T8" fmla="*/ 67 w 284"/>
                  <a:gd name="T9" fmla="*/ 127 h 332"/>
                  <a:gd name="T10" fmla="*/ 91 w 284"/>
                  <a:gd name="T11" fmla="*/ 139 h 332"/>
                  <a:gd name="T12" fmla="*/ 96 w 284"/>
                  <a:gd name="T13" fmla="*/ 113 h 332"/>
                  <a:gd name="T14" fmla="*/ 116 w 284"/>
                  <a:gd name="T15" fmla="*/ 130 h 332"/>
                  <a:gd name="T16" fmla="*/ 137 w 284"/>
                  <a:gd name="T17" fmla="*/ 164 h 332"/>
                  <a:gd name="T18" fmla="*/ 156 w 284"/>
                  <a:gd name="T19" fmla="*/ 207 h 332"/>
                  <a:gd name="T20" fmla="*/ 144 w 284"/>
                  <a:gd name="T21" fmla="*/ 244 h 332"/>
                  <a:gd name="T22" fmla="*/ 118 w 284"/>
                  <a:gd name="T23" fmla="*/ 245 h 332"/>
                  <a:gd name="T24" fmla="*/ 112 w 284"/>
                  <a:gd name="T25" fmla="*/ 256 h 332"/>
                  <a:gd name="T26" fmla="*/ 115 w 284"/>
                  <a:gd name="T27" fmla="*/ 277 h 332"/>
                  <a:gd name="T28" fmla="*/ 139 w 284"/>
                  <a:gd name="T29" fmla="*/ 277 h 332"/>
                  <a:gd name="T30" fmla="*/ 157 w 284"/>
                  <a:gd name="T31" fmla="*/ 285 h 332"/>
                  <a:gd name="T32" fmla="*/ 189 w 284"/>
                  <a:gd name="T33" fmla="*/ 317 h 332"/>
                  <a:gd name="T34" fmla="*/ 198 w 284"/>
                  <a:gd name="T35" fmla="*/ 319 h 332"/>
                  <a:gd name="T36" fmla="*/ 208 w 284"/>
                  <a:gd name="T37" fmla="*/ 320 h 332"/>
                  <a:gd name="T38" fmla="*/ 226 w 284"/>
                  <a:gd name="T39" fmla="*/ 332 h 332"/>
                  <a:gd name="T40" fmla="*/ 217 w 284"/>
                  <a:gd name="T41" fmla="*/ 306 h 332"/>
                  <a:gd name="T42" fmla="*/ 247 w 284"/>
                  <a:gd name="T43" fmla="*/ 321 h 332"/>
                  <a:gd name="T44" fmla="*/ 249 w 284"/>
                  <a:gd name="T45" fmla="*/ 283 h 332"/>
                  <a:gd name="T46" fmla="*/ 217 w 284"/>
                  <a:gd name="T47" fmla="*/ 261 h 332"/>
                  <a:gd name="T48" fmla="*/ 208 w 284"/>
                  <a:gd name="T49" fmla="*/ 234 h 332"/>
                  <a:gd name="T50" fmla="*/ 220 w 284"/>
                  <a:gd name="T51" fmla="*/ 223 h 332"/>
                  <a:gd name="T52" fmla="*/ 235 w 284"/>
                  <a:gd name="T53" fmla="*/ 259 h 332"/>
                  <a:gd name="T54" fmla="*/ 265 w 284"/>
                  <a:gd name="T55" fmla="*/ 249 h 332"/>
                  <a:gd name="T56" fmla="*/ 283 w 284"/>
                  <a:gd name="T57" fmla="*/ 234 h 332"/>
                  <a:gd name="T58" fmla="*/ 261 w 284"/>
                  <a:gd name="T59" fmla="*/ 214 h 332"/>
                  <a:gd name="T60" fmla="*/ 223 w 284"/>
                  <a:gd name="T61" fmla="*/ 181 h 332"/>
                  <a:gd name="T62" fmla="*/ 211 w 284"/>
                  <a:gd name="T63" fmla="*/ 174 h 332"/>
                  <a:gd name="T64" fmla="*/ 231 w 284"/>
                  <a:gd name="T65" fmla="*/ 157 h 332"/>
                  <a:gd name="T66" fmla="*/ 219 w 284"/>
                  <a:gd name="T67" fmla="*/ 126 h 332"/>
                  <a:gd name="T68" fmla="*/ 193 w 284"/>
                  <a:gd name="T69" fmla="*/ 101 h 332"/>
                  <a:gd name="T70" fmla="*/ 177 w 284"/>
                  <a:gd name="T71" fmla="*/ 94 h 332"/>
                  <a:gd name="T72" fmla="*/ 151 w 284"/>
                  <a:gd name="T73" fmla="*/ 78 h 332"/>
                  <a:gd name="T74" fmla="*/ 133 w 284"/>
                  <a:gd name="T75" fmla="*/ 55 h 332"/>
                  <a:gd name="T76" fmla="*/ 99 w 284"/>
                  <a:gd name="T77" fmla="*/ 49 h 332"/>
                  <a:gd name="T78" fmla="*/ 85 w 284"/>
                  <a:gd name="T79" fmla="*/ 49 h 332"/>
                  <a:gd name="T80" fmla="*/ 85 w 284"/>
                  <a:gd name="T81" fmla="*/ 19 h 332"/>
                  <a:gd name="T82" fmla="*/ 55 w 284"/>
                  <a:gd name="T83" fmla="*/ 36 h 332"/>
                  <a:gd name="T84" fmla="*/ 70 w 284"/>
                  <a:gd name="T85" fmla="*/ 99 h 332"/>
                  <a:gd name="T86" fmla="*/ 51 w 284"/>
                  <a:gd name="T87" fmla="*/ 78 h 332"/>
                  <a:gd name="T88" fmla="*/ 49 w 284"/>
                  <a:gd name="T89" fmla="*/ 15 h 332"/>
                  <a:gd name="T90" fmla="*/ 12 w 284"/>
                  <a:gd name="T91" fmla="*/ 24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4" h="332">
                    <a:moveTo>
                      <a:pt x="12" y="24"/>
                    </a:moveTo>
                    <a:cubicBezTo>
                      <a:pt x="13" y="33"/>
                      <a:pt x="8" y="49"/>
                      <a:pt x="8" y="49"/>
                    </a:cubicBezTo>
                    <a:cubicBezTo>
                      <a:pt x="11" y="67"/>
                      <a:pt x="4" y="64"/>
                      <a:pt x="0" y="73"/>
                    </a:cubicBezTo>
                    <a:cubicBezTo>
                      <a:pt x="9" y="93"/>
                      <a:pt x="30" y="126"/>
                      <a:pt x="45" y="123"/>
                    </a:cubicBezTo>
                    <a:cubicBezTo>
                      <a:pt x="59" y="138"/>
                      <a:pt x="59" y="135"/>
                      <a:pt x="67" y="127"/>
                    </a:cubicBezTo>
                    <a:cubicBezTo>
                      <a:pt x="74" y="128"/>
                      <a:pt x="83" y="137"/>
                      <a:pt x="91" y="139"/>
                    </a:cubicBezTo>
                    <a:cubicBezTo>
                      <a:pt x="97" y="130"/>
                      <a:pt x="91" y="122"/>
                      <a:pt x="96" y="113"/>
                    </a:cubicBezTo>
                    <a:cubicBezTo>
                      <a:pt x="103" y="117"/>
                      <a:pt x="108" y="121"/>
                      <a:pt x="116" y="130"/>
                    </a:cubicBezTo>
                    <a:cubicBezTo>
                      <a:pt x="124" y="151"/>
                      <a:pt x="121" y="155"/>
                      <a:pt x="137" y="164"/>
                    </a:cubicBezTo>
                    <a:cubicBezTo>
                      <a:pt x="157" y="183"/>
                      <a:pt x="159" y="198"/>
                      <a:pt x="156" y="207"/>
                    </a:cubicBezTo>
                    <a:cubicBezTo>
                      <a:pt x="158" y="221"/>
                      <a:pt x="148" y="234"/>
                      <a:pt x="144" y="244"/>
                    </a:cubicBezTo>
                    <a:cubicBezTo>
                      <a:pt x="138" y="245"/>
                      <a:pt x="124" y="246"/>
                      <a:pt x="118" y="245"/>
                    </a:cubicBezTo>
                    <a:cubicBezTo>
                      <a:pt x="115" y="245"/>
                      <a:pt x="112" y="256"/>
                      <a:pt x="112" y="256"/>
                    </a:cubicBezTo>
                    <a:cubicBezTo>
                      <a:pt x="109" y="264"/>
                      <a:pt x="110" y="263"/>
                      <a:pt x="115" y="277"/>
                    </a:cubicBezTo>
                    <a:cubicBezTo>
                      <a:pt x="117" y="283"/>
                      <a:pt x="139" y="277"/>
                      <a:pt x="139" y="277"/>
                    </a:cubicBezTo>
                    <a:cubicBezTo>
                      <a:pt x="146" y="278"/>
                      <a:pt x="149" y="278"/>
                      <a:pt x="157" y="285"/>
                    </a:cubicBezTo>
                    <a:cubicBezTo>
                      <a:pt x="169" y="292"/>
                      <a:pt x="177" y="300"/>
                      <a:pt x="189" y="317"/>
                    </a:cubicBezTo>
                    <a:cubicBezTo>
                      <a:pt x="191" y="322"/>
                      <a:pt x="195" y="318"/>
                      <a:pt x="198" y="319"/>
                    </a:cubicBezTo>
                    <a:cubicBezTo>
                      <a:pt x="201" y="319"/>
                      <a:pt x="208" y="320"/>
                      <a:pt x="208" y="320"/>
                    </a:cubicBezTo>
                    <a:cubicBezTo>
                      <a:pt x="216" y="329"/>
                      <a:pt x="219" y="331"/>
                      <a:pt x="226" y="332"/>
                    </a:cubicBezTo>
                    <a:cubicBezTo>
                      <a:pt x="234" y="327"/>
                      <a:pt x="232" y="328"/>
                      <a:pt x="217" y="306"/>
                    </a:cubicBezTo>
                    <a:cubicBezTo>
                      <a:pt x="207" y="282"/>
                      <a:pt x="235" y="315"/>
                      <a:pt x="247" y="321"/>
                    </a:cubicBezTo>
                    <a:cubicBezTo>
                      <a:pt x="258" y="312"/>
                      <a:pt x="259" y="310"/>
                      <a:pt x="249" y="283"/>
                    </a:cubicBezTo>
                    <a:cubicBezTo>
                      <a:pt x="247" y="271"/>
                      <a:pt x="221" y="271"/>
                      <a:pt x="217" y="261"/>
                    </a:cubicBezTo>
                    <a:cubicBezTo>
                      <a:pt x="210" y="253"/>
                      <a:pt x="210" y="241"/>
                      <a:pt x="208" y="234"/>
                    </a:cubicBezTo>
                    <a:cubicBezTo>
                      <a:pt x="209" y="228"/>
                      <a:pt x="216" y="227"/>
                      <a:pt x="220" y="223"/>
                    </a:cubicBezTo>
                    <a:cubicBezTo>
                      <a:pt x="227" y="228"/>
                      <a:pt x="227" y="249"/>
                      <a:pt x="235" y="259"/>
                    </a:cubicBezTo>
                    <a:cubicBezTo>
                      <a:pt x="238" y="266"/>
                      <a:pt x="260" y="245"/>
                      <a:pt x="265" y="249"/>
                    </a:cubicBezTo>
                    <a:cubicBezTo>
                      <a:pt x="270" y="254"/>
                      <a:pt x="281" y="237"/>
                      <a:pt x="283" y="234"/>
                    </a:cubicBezTo>
                    <a:cubicBezTo>
                      <a:pt x="284" y="226"/>
                      <a:pt x="265" y="224"/>
                      <a:pt x="261" y="214"/>
                    </a:cubicBezTo>
                    <a:cubicBezTo>
                      <a:pt x="251" y="205"/>
                      <a:pt x="231" y="188"/>
                      <a:pt x="223" y="181"/>
                    </a:cubicBezTo>
                    <a:cubicBezTo>
                      <a:pt x="220" y="165"/>
                      <a:pt x="220" y="180"/>
                      <a:pt x="211" y="174"/>
                    </a:cubicBezTo>
                    <a:cubicBezTo>
                      <a:pt x="191" y="153"/>
                      <a:pt x="247" y="154"/>
                      <a:pt x="231" y="157"/>
                    </a:cubicBezTo>
                    <a:cubicBezTo>
                      <a:pt x="232" y="151"/>
                      <a:pt x="225" y="135"/>
                      <a:pt x="219" y="126"/>
                    </a:cubicBezTo>
                    <a:cubicBezTo>
                      <a:pt x="213" y="117"/>
                      <a:pt x="200" y="106"/>
                      <a:pt x="193" y="101"/>
                    </a:cubicBezTo>
                    <a:cubicBezTo>
                      <a:pt x="194" y="97"/>
                      <a:pt x="177" y="94"/>
                      <a:pt x="177" y="94"/>
                    </a:cubicBezTo>
                    <a:cubicBezTo>
                      <a:pt x="173" y="71"/>
                      <a:pt x="163" y="76"/>
                      <a:pt x="151" y="78"/>
                    </a:cubicBezTo>
                    <a:cubicBezTo>
                      <a:pt x="143" y="69"/>
                      <a:pt x="141" y="65"/>
                      <a:pt x="133" y="55"/>
                    </a:cubicBezTo>
                    <a:cubicBezTo>
                      <a:pt x="117" y="52"/>
                      <a:pt x="112" y="51"/>
                      <a:pt x="99" y="49"/>
                    </a:cubicBezTo>
                    <a:cubicBezTo>
                      <a:pt x="92" y="56"/>
                      <a:pt x="87" y="32"/>
                      <a:pt x="85" y="49"/>
                    </a:cubicBezTo>
                    <a:cubicBezTo>
                      <a:pt x="69" y="31"/>
                      <a:pt x="78" y="31"/>
                      <a:pt x="85" y="19"/>
                    </a:cubicBezTo>
                    <a:cubicBezTo>
                      <a:pt x="72" y="0"/>
                      <a:pt x="64" y="29"/>
                      <a:pt x="55" y="36"/>
                    </a:cubicBezTo>
                    <a:cubicBezTo>
                      <a:pt x="49" y="37"/>
                      <a:pt x="72" y="101"/>
                      <a:pt x="70" y="99"/>
                    </a:cubicBezTo>
                    <a:cubicBezTo>
                      <a:pt x="69" y="106"/>
                      <a:pt x="55" y="92"/>
                      <a:pt x="51" y="78"/>
                    </a:cubicBezTo>
                    <a:cubicBezTo>
                      <a:pt x="43" y="69"/>
                      <a:pt x="56" y="24"/>
                      <a:pt x="49" y="15"/>
                    </a:cubicBezTo>
                    <a:cubicBezTo>
                      <a:pt x="43" y="6"/>
                      <a:pt x="21" y="22"/>
                      <a:pt x="12" y="24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2" name="Freeform 124"/>
              <p:cNvSpPr>
                <a:spLocks/>
              </p:cNvSpPr>
              <p:nvPr/>
            </p:nvSpPr>
            <p:spPr bwMode="gray">
              <a:xfrm>
                <a:off x="4279" y="1131"/>
                <a:ext cx="51" cy="48"/>
              </a:xfrm>
              <a:custGeom>
                <a:avLst/>
                <a:gdLst>
                  <a:gd name="T0" fmla="*/ 13 w 51"/>
                  <a:gd name="T1" fmla="*/ 0 h 24"/>
                  <a:gd name="T2" fmla="*/ 7 w 51"/>
                  <a:gd name="T3" fmla="*/ 18 h 24"/>
                  <a:gd name="T4" fmla="*/ 27 w 51"/>
                  <a:gd name="T5" fmla="*/ 24 h 24"/>
                  <a:gd name="T6" fmla="*/ 33 w 51"/>
                  <a:gd name="T7" fmla="*/ 4 h 24"/>
                  <a:gd name="T8" fmla="*/ 13 w 5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4">
                    <a:moveTo>
                      <a:pt x="13" y="0"/>
                    </a:moveTo>
                    <a:cubicBezTo>
                      <a:pt x="12" y="2"/>
                      <a:pt x="0" y="12"/>
                      <a:pt x="7" y="18"/>
                    </a:cubicBezTo>
                    <a:cubicBezTo>
                      <a:pt x="12" y="22"/>
                      <a:pt x="27" y="24"/>
                      <a:pt x="27" y="24"/>
                    </a:cubicBezTo>
                    <a:cubicBezTo>
                      <a:pt x="44" y="22"/>
                      <a:pt x="51" y="16"/>
                      <a:pt x="33" y="4"/>
                    </a:cubicBezTo>
                    <a:cubicBezTo>
                      <a:pt x="29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3" name="Freeform 125"/>
              <p:cNvSpPr>
                <a:spLocks/>
              </p:cNvSpPr>
              <p:nvPr/>
            </p:nvSpPr>
            <p:spPr bwMode="gray">
              <a:xfrm>
                <a:off x="4342" y="954"/>
                <a:ext cx="52" cy="62"/>
              </a:xfrm>
              <a:custGeom>
                <a:avLst/>
                <a:gdLst>
                  <a:gd name="T0" fmla="*/ 15 w 52"/>
                  <a:gd name="T1" fmla="*/ 0 h 62"/>
                  <a:gd name="T2" fmla="*/ 7 w 52"/>
                  <a:gd name="T3" fmla="*/ 52 h 62"/>
                  <a:gd name="T4" fmla="*/ 28 w 52"/>
                  <a:gd name="T5" fmla="*/ 59 h 62"/>
                  <a:gd name="T6" fmla="*/ 34 w 52"/>
                  <a:gd name="T7" fmla="*/ 24 h 62"/>
                  <a:gd name="T8" fmla="*/ 15 w 52"/>
                  <a:gd name="T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2">
                    <a:moveTo>
                      <a:pt x="15" y="0"/>
                    </a:moveTo>
                    <a:cubicBezTo>
                      <a:pt x="14" y="5"/>
                      <a:pt x="0" y="38"/>
                      <a:pt x="7" y="52"/>
                    </a:cubicBezTo>
                    <a:cubicBezTo>
                      <a:pt x="12" y="62"/>
                      <a:pt x="28" y="59"/>
                      <a:pt x="28" y="59"/>
                    </a:cubicBezTo>
                    <a:cubicBezTo>
                      <a:pt x="45" y="54"/>
                      <a:pt x="52" y="53"/>
                      <a:pt x="34" y="24"/>
                    </a:cubicBezTo>
                    <a:cubicBezTo>
                      <a:pt x="30" y="16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4" name="Freeform 126"/>
              <p:cNvSpPr>
                <a:spLocks/>
              </p:cNvSpPr>
              <p:nvPr/>
            </p:nvSpPr>
            <p:spPr bwMode="gray">
              <a:xfrm>
                <a:off x="5063" y="1559"/>
                <a:ext cx="144" cy="100"/>
              </a:xfrm>
              <a:custGeom>
                <a:avLst/>
                <a:gdLst>
                  <a:gd name="T0" fmla="*/ 81 w 144"/>
                  <a:gd name="T1" fmla="*/ 18 h 100"/>
                  <a:gd name="T2" fmla="*/ 66 w 144"/>
                  <a:gd name="T3" fmla="*/ 7 h 100"/>
                  <a:gd name="T4" fmla="*/ 50 w 144"/>
                  <a:gd name="T5" fmla="*/ 12 h 100"/>
                  <a:gd name="T6" fmla="*/ 48 w 144"/>
                  <a:gd name="T7" fmla="*/ 25 h 100"/>
                  <a:gd name="T8" fmla="*/ 19 w 144"/>
                  <a:gd name="T9" fmla="*/ 1 h 100"/>
                  <a:gd name="T10" fmla="*/ 6 w 144"/>
                  <a:gd name="T11" fmla="*/ 34 h 100"/>
                  <a:gd name="T12" fmla="*/ 19 w 144"/>
                  <a:gd name="T13" fmla="*/ 50 h 100"/>
                  <a:gd name="T14" fmla="*/ 10 w 144"/>
                  <a:gd name="T15" fmla="*/ 71 h 100"/>
                  <a:gd name="T16" fmla="*/ 28 w 144"/>
                  <a:gd name="T17" fmla="*/ 74 h 100"/>
                  <a:gd name="T18" fmla="*/ 50 w 144"/>
                  <a:gd name="T19" fmla="*/ 99 h 100"/>
                  <a:gd name="T20" fmla="*/ 75 w 144"/>
                  <a:gd name="T21" fmla="*/ 95 h 100"/>
                  <a:gd name="T22" fmla="*/ 105 w 144"/>
                  <a:gd name="T23" fmla="*/ 88 h 100"/>
                  <a:gd name="T24" fmla="*/ 141 w 144"/>
                  <a:gd name="T25" fmla="*/ 66 h 100"/>
                  <a:gd name="T26" fmla="*/ 120 w 144"/>
                  <a:gd name="T27" fmla="*/ 31 h 100"/>
                  <a:gd name="T28" fmla="*/ 110 w 144"/>
                  <a:gd name="T29" fmla="*/ 12 h 100"/>
                  <a:gd name="T30" fmla="*/ 81 w 144"/>
                  <a:gd name="T31" fmla="*/ 1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4" h="100">
                    <a:moveTo>
                      <a:pt x="81" y="18"/>
                    </a:moveTo>
                    <a:cubicBezTo>
                      <a:pt x="73" y="19"/>
                      <a:pt x="71" y="8"/>
                      <a:pt x="66" y="7"/>
                    </a:cubicBezTo>
                    <a:cubicBezTo>
                      <a:pt x="61" y="6"/>
                      <a:pt x="53" y="9"/>
                      <a:pt x="50" y="12"/>
                    </a:cubicBezTo>
                    <a:cubicBezTo>
                      <a:pt x="43" y="10"/>
                      <a:pt x="53" y="27"/>
                      <a:pt x="48" y="25"/>
                    </a:cubicBezTo>
                    <a:cubicBezTo>
                      <a:pt x="43" y="23"/>
                      <a:pt x="26" y="0"/>
                      <a:pt x="19" y="1"/>
                    </a:cubicBezTo>
                    <a:cubicBezTo>
                      <a:pt x="15" y="3"/>
                      <a:pt x="6" y="26"/>
                      <a:pt x="6" y="34"/>
                    </a:cubicBezTo>
                    <a:cubicBezTo>
                      <a:pt x="6" y="42"/>
                      <a:pt x="18" y="44"/>
                      <a:pt x="19" y="50"/>
                    </a:cubicBezTo>
                    <a:cubicBezTo>
                      <a:pt x="22" y="65"/>
                      <a:pt x="0" y="53"/>
                      <a:pt x="10" y="71"/>
                    </a:cubicBezTo>
                    <a:cubicBezTo>
                      <a:pt x="19" y="76"/>
                      <a:pt x="27" y="74"/>
                      <a:pt x="28" y="74"/>
                    </a:cubicBezTo>
                    <a:cubicBezTo>
                      <a:pt x="35" y="78"/>
                      <a:pt x="44" y="95"/>
                      <a:pt x="50" y="99"/>
                    </a:cubicBezTo>
                    <a:cubicBezTo>
                      <a:pt x="54" y="100"/>
                      <a:pt x="75" y="95"/>
                      <a:pt x="75" y="95"/>
                    </a:cubicBezTo>
                    <a:cubicBezTo>
                      <a:pt x="87" y="94"/>
                      <a:pt x="94" y="100"/>
                      <a:pt x="105" y="88"/>
                    </a:cubicBezTo>
                    <a:cubicBezTo>
                      <a:pt x="120" y="82"/>
                      <a:pt x="123" y="82"/>
                      <a:pt x="141" y="66"/>
                    </a:cubicBezTo>
                    <a:cubicBezTo>
                      <a:pt x="144" y="34"/>
                      <a:pt x="132" y="38"/>
                      <a:pt x="120" y="31"/>
                    </a:cubicBezTo>
                    <a:cubicBezTo>
                      <a:pt x="118" y="20"/>
                      <a:pt x="117" y="16"/>
                      <a:pt x="110" y="12"/>
                    </a:cubicBezTo>
                    <a:cubicBezTo>
                      <a:pt x="109" y="12"/>
                      <a:pt x="84" y="22"/>
                      <a:pt x="81" y="1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5" name="Freeform 127"/>
              <p:cNvSpPr>
                <a:spLocks/>
              </p:cNvSpPr>
              <p:nvPr/>
            </p:nvSpPr>
            <p:spPr bwMode="gray">
              <a:xfrm>
                <a:off x="5049" y="1251"/>
                <a:ext cx="53" cy="57"/>
              </a:xfrm>
              <a:custGeom>
                <a:avLst/>
                <a:gdLst>
                  <a:gd name="T0" fmla="*/ 36 w 53"/>
                  <a:gd name="T1" fmla="*/ 7 h 57"/>
                  <a:gd name="T2" fmla="*/ 15 w 53"/>
                  <a:gd name="T3" fmla="*/ 3 h 57"/>
                  <a:gd name="T4" fmla="*/ 6 w 53"/>
                  <a:gd name="T5" fmla="*/ 27 h 57"/>
                  <a:gd name="T6" fmla="*/ 18 w 53"/>
                  <a:gd name="T7" fmla="*/ 46 h 57"/>
                  <a:gd name="T8" fmla="*/ 50 w 53"/>
                  <a:gd name="T9" fmla="*/ 54 h 57"/>
                  <a:gd name="T10" fmla="*/ 30 w 53"/>
                  <a:gd name="T11" fmla="*/ 27 h 57"/>
                  <a:gd name="T12" fmla="*/ 36 w 53"/>
                  <a:gd name="T13" fmla="*/ 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7">
                    <a:moveTo>
                      <a:pt x="36" y="7"/>
                    </a:moveTo>
                    <a:cubicBezTo>
                      <a:pt x="34" y="6"/>
                      <a:pt x="20" y="0"/>
                      <a:pt x="15" y="3"/>
                    </a:cubicBezTo>
                    <a:cubicBezTo>
                      <a:pt x="10" y="6"/>
                      <a:pt x="6" y="20"/>
                      <a:pt x="6" y="27"/>
                    </a:cubicBezTo>
                    <a:cubicBezTo>
                      <a:pt x="0" y="46"/>
                      <a:pt x="11" y="44"/>
                      <a:pt x="18" y="46"/>
                    </a:cubicBezTo>
                    <a:cubicBezTo>
                      <a:pt x="23" y="44"/>
                      <a:pt x="45" y="57"/>
                      <a:pt x="50" y="54"/>
                    </a:cubicBezTo>
                    <a:cubicBezTo>
                      <a:pt x="53" y="50"/>
                      <a:pt x="34" y="37"/>
                      <a:pt x="30" y="27"/>
                    </a:cubicBezTo>
                    <a:cubicBezTo>
                      <a:pt x="28" y="19"/>
                      <a:pt x="38" y="8"/>
                      <a:pt x="36" y="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6" name="Freeform 128"/>
              <p:cNvSpPr>
                <a:spLocks/>
              </p:cNvSpPr>
              <p:nvPr/>
            </p:nvSpPr>
            <p:spPr bwMode="gray">
              <a:xfrm>
                <a:off x="4525" y="1426"/>
                <a:ext cx="38" cy="41"/>
              </a:xfrm>
              <a:custGeom>
                <a:avLst/>
                <a:gdLst>
                  <a:gd name="T0" fmla="*/ 13 w 51"/>
                  <a:gd name="T1" fmla="*/ 0 h 24"/>
                  <a:gd name="T2" fmla="*/ 7 w 51"/>
                  <a:gd name="T3" fmla="*/ 18 h 24"/>
                  <a:gd name="T4" fmla="*/ 27 w 51"/>
                  <a:gd name="T5" fmla="*/ 24 h 24"/>
                  <a:gd name="T6" fmla="*/ 33 w 51"/>
                  <a:gd name="T7" fmla="*/ 4 h 24"/>
                  <a:gd name="T8" fmla="*/ 13 w 51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4">
                    <a:moveTo>
                      <a:pt x="13" y="0"/>
                    </a:moveTo>
                    <a:cubicBezTo>
                      <a:pt x="12" y="2"/>
                      <a:pt x="0" y="12"/>
                      <a:pt x="7" y="18"/>
                    </a:cubicBezTo>
                    <a:cubicBezTo>
                      <a:pt x="12" y="22"/>
                      <a:pt x="27" y="24"/>
                      <a:pt x="27" y="24"/>
                    </a:cubicBezTo>
                    <a:cubicBezTo>
                      <a:pt x="44" y="22"/>
                      <a:pt x="51" y="16"/>
                      <a:pt x="33" y="4"/>
                    </a:cubicBezTo>
                    <a:cubicBezTo>
                      <a:pt x="29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7" name="Freeform 129"/>
              <p:cNvSpPr>
                <a:spLocks/>
              </p:cNvSpPr>
              <p:nvPr/>
            </p:nvSpPr>
            <p:spPr bwMode="gray">
              <a:xfrm>
                <a:off x="4226" y="1386"/>
                <a:ext cx="67" cy="46"/>
              </a:xfrm>
              <a:custGeom>
                <a:avLst/>
                <a:gdLst>
                  <a:gd name="T0" fmla="*/ 30 w 67"/>
                  <a:gd name="T1" fmla="*/ 0 h 46"/>
                  <a:gd name="T2" fmla="*/ 31 w 67"/>
                  <a:gd name="T3" fmla="*/ 15 h 46"/>
                  <a:gd name="T4" fmla="*/ 4 w 67"/>
                  <a:gd name="T5" fmla="*/ 39 h 46"/>
                  <a:gd name="T6" fmla="*/ 54 w 67"/>
                  <a:gd name="T7" fmla="*/ 43 h 46"/>
                  <a:gd name="T8" fmla="*/ 45 w 67"/>
                  <a:gd name="T9" fmla="*/ 7 h 46"/>
                  <a:gd name="T10" fmla="*/ 30 w 67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46">
                    <a:moveTo>
                      <a:pt x="30" y="0"/>
                    </a:moveTo>
                    <a:cubicBezTo>
                      <a:pt x="26" y="1"/>
                      <a:pt x="35" y="9"/>
                      <a:pt x="31" y="15"/>
                    </a:cubicBezTo>
                    <a:cubicBezTo>
                      <a:pt x="27" y="21"/>
                      <a:pt x="0" y="34"/>
                      <a:pt x="4" y="39"/>
                    </a:cubicBezTo>
                    <a:cubicBezTo>
                      <a:pt x="8" y="46"/>
                      <a:pt x="54" y="43"/>
                      <a:pt x="54" y="43"/>
                    </a:cubicBezTo>
                    <a:cubicBezTo>
                      <a:pt x="67" y="40"/>
                      <a:pt x="58" y="26"/>
                      <a:pt x="45" y="7"/>
                    </a:cubicBezTo>
                    <a:cubicBezTo>
                      <a:pt x="42" y="2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8" name="Freeform 130"/>
              <p:cNvSpPr>
                <a:spLocks/>
              </p:cNvSpPr>
              <p:nvPr/>
            </p:nvSpPr>
            <p:spPr bwMode="gray">
              <a:xfrm>
                <a:off x="4514" y="940"/>
                <a:ext cx="237" cy="263"/>
              </a:xfrm>
              <a:custGeom>
                <a:avLst/>
                <a:gdLst>
                  <a:gd name="T0" fmla="*/ 100 w 237"/>
                  <a:gd name="T1" fmla="*/ 24 h 263"/>
                  <a:gd name="T2" fmla="*/ 52 w 237"/>
                  <a:gd name="T3" fmla="*/ 44 h 263"/>
                  <a:gd name="T4" fmla="*/ 52 w 237"/>
                  <a:gd name="T5" fmla="*/ 68 h 263"/>
                  <a:gd name="T6" fmla="*/ 84 w 237"/>
                  <a:gd name="T7" fmla="*/ 83 h 263"/>
                  <a:gd name="T8" fmla="*/ 135 w 237"/>
                  <a:gd name="T9" fmla="*/ 83 h 263"/>
                  <a:gd name="T10" fmla="*/ 88 w 237"/>
                  <a:gd name="T11" fmla="*/ 98 h 263"/>
                  <a:gd name="T12" fmla="*/ 90 w 237"/>
                  <a:gd name="T13" fmla="*/ 141 h 263"/>
                  <a:gd name="T14" fmla="*/ 72 w 237"/>
                  <a:gd name="T15" fmla="*/ 113 h 263"/>
                  <a:gd name="T16" fmla="*/ 55 w 237"/>
                  <a:gd name="T17" fmla="*/ 129 h 263"/>
                  <a:gd name="T18" fmla="*/ 63 w 237"/>
                  <a:gd name="T19" fmla="*/ 143 h 263"/>
                  <a:gd name="T20" fmla="*/ 51 w 237"/>
                  <a:gd name="T21" fmla="*/ 170 h 263"/>
                  <a:gd name="T22" fmla="*/ 67 w 237"/>
                  <a:gd name="T23" fmla="*/ 174 h 263"/>
                  <a:gd name="T24" fmla="*/ 34 w 237"/>
                  <a:gd name="T25" fmla="*/ 188 h 263"/>
                  <a:gd name="T26" fmla="*/ 43 w 237"/>
                  <a:gd name="T27" fmla="*/ 221 h 263"/>
                  <a:gd name="T28" fmla="*/ 19 w 237"/>
                  <a:gd name="T29" fmla="*/ 218 h 263"/>
                  <a:gd name="T30" fmla="*/ 4 w 237"/>
                  <a:gd name="T31" fmla="*/ 243 h 263"/>
                  <a:gd name="T32" fmla="*/ 45 w 237"/>
                  <a:gd name="T33" fmla="*/ 261 h 263"/>
                  <a:gd name="T34" fmla="*/ 88 w 237"/>
                  <a:gd name="T35" fmla="*/ 257 h 263"/>
                  <a:gd name="T36" fmla="*/ 88 w 237"/>
                  <a:gd name="T37" fmla="*/ 234 h 263"/>
                  <a:gd name="T38" fmla="*/ 126 w 237"/>
                  <a:gd name="T39" fmla="*/ 203 h 263"/>
                  <a:gd name="T40" fmla="*/ 120 w 237"/>
                  <a:gd name="T41" fmla="*/ 185 h 263"/>
                  <a:gd name="T42" fmla="*/ 162 w 237"/>
                  <a:gd name="T43" fmla="*/ 156 h 263"/>
                  <a:gd name="T44" fmla="*/ 223 w 237"/>
                  <a:gd name="T45" fmla="*/ 116 h 263"/>
                  <a:gd name="T46" fmla="*/ 210 w 237"/>
                  <a:gd name="T47" fmla="*/ 98 h 263"/>
                  <a:gd name="T48" fmla="*/ 237 w 237"/>
                  <a:gd name="T49" fmla="*/ 84 h 263"/>
                  <a:gd name="T50" fmla="*/ 225 w 237"/>
                  <a:gd name="T51" fmla="*/ 59 h 263"/>
                  <a:gd name="T52" fmla="*/ 207 w 237"/>
                  <a:gd name="T53" fmla="*/ 20 h 263"/>
                  <a:gd name="T54" fmla="*/ 181 w 237"/>
                  <a:gd name="T55" fmla="*/ 8 h 263"/>
                  <a:gd name="T56" fmla="*/ 144 w 237"/>
                  <a:gd name="T57" fmla="*/ 3 h 263"/>
                  <a:gd name="T58" fmla="*/ 100 w 237"/>
                  <a:gd name="T59" fmla="*/ 2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7" h="263">
                    <a:moveTo>
                      <a:pt x="100" y="24"/>
                    </a:moveTo>
                    <a:cubicBezTo>
                      <a:pt x="80" y="38"/>
                      <a:pt x="74" y="40"/>
                      <a:pt x="52" y="44"/>
                    </a:cubicBezTo>
                    <a:cubicBezTo>
                      <a:pt x="49" y="45"/>
                      <a:pt x="45" y="55"/>
                      <a:pt x="52" y="68"/>
                    </a:cubicBezTo>
                    <a:cubicBezTo>
                      <a:pt x="61" y="85"/>
                      <a:pt x="73" y="68"/>
                      <a:pt x="84" y="83"/>
                    </a:cubicBezTo>
                    <a:cubicBezTo>
                      <a:pt x="90" y="88"/>
                      <a:pt x="136" y="72"/>
                      <a:pt x="135" y="83"/>
                    </a:cubicBezTo>
                    <a:cubicBezTo>
                      <a:pt x="136" y="85"/>
                      <a:pt x="95" y="88"/>
                      <a:pt x="88" y="98"/>
                    </a:cubicBezTo>
                    <a:cubicBezTo>
                      <a:pt x="81" y="108"/>
                      <a:pt x="93" y="139"/>
                      <a:pt x="90" y="141"/>
                    </a:cubicBezTo>
                    <a:cubicBezTo>
                      <a:pt x="95" y="146"/>
                      <a:pt x="58" y="120"/>
                      <a:pt x="72" y="113"/>
                    </a:cubicBezTo>
                    <a:cubicBezTo>
                      <a:pt x="66" y="111"/>
                      <a:pt x="56" y="124"/>
                      <a:pt x="55" y="129"/>
                    </a:cubicBezTo>
                    <a:cubicBezTo>
                      <a:pt x="54" y="134"/>
                      <a:pt x="64" y="136"/>
                      <a:pt x="63" y="143"/>
                    </a:cubicBezTo>
                    <a:cubicBezTo>
                      <a:pt x="62" y="150"/>
                      <a:pt x="50" y="165"/>
                      <a:pt x="51" y="170"/>
                    </a:cubicBezTo>
                    <a:cubicBezTo>
                      <a:pt x="52" y="175"/>
                      <a:pt x="70" y="171"/>
                      <a:pt x="67" y="174"/>
                    </a:cubicBezTo>
                    <a:cubicBezTo>
                      <a:pt x="64" y="177"/>
                      <a:pt x="38" y="180"/>
                      <a:pt x="34" y="188"/>
                    </a:cubicBezTo>
                    <a:cubicBezTo>
                      <a:pt x="30" y="196"/>
                      <a:pt x="46" y="216"/>
                      <a:pt x="43" y="221"/>
                    </a:cubicBezTo>
                    <a:cubicBezTo>
                      <a:pt x="40" y="226"/>
                      <a:pt x="25" y="214"/>
                      <a:pt x="19" y="218"/>
                    </a:cubicBezTo>
                    <a:cubicBezTo>
                      <a:pt x="13" y="222"/>
                      <a:pt x="0" y="236"/>
                      <a:pt x="4" y="243"/>
                    </a:cubicBezTo>
                    <a:cubicBezTo>
                      <a:pt x="8" y="250"/>
                      <a:pt x="31" y="259"/>
                      <a:pt x="45" y="261"/>
                    </a:cubicBezTo>
                    <a:cubicBezTo>
                      <a:pt x="59" y="263"/>
                      <a:pt x="81" y="261"/>
                      <a:pt x="88" y="257"/>
                    </a:cubicBezTo>
                    <a:cubicBezTo>
                      <a:pt x="97" y="252"/>
                      <a:pt x="73" y="262"/>
                      <a:pt x="88" y="234"/>
                    </a:cubicBezTo>
                    <a:cubicBezTo>
                      <a:pt x="94" y="225"/>
                      <a:pt x="121" y="211"/>
                      <a:pt x="126" y="203"/>
                    </a:cubicBezTo>
                    <a:cubicBezTo>
                      <a:pt x="131" y="195"/>
                      <a:pt x="114" y="193"/>
                      <a:pt x="120" y="185"/>
                    </a:cubicBezTo>
                    <a:cubicBezTo>
                      <a:pt x="126" y="177"/>
                      <a:pt x="145" y="167"/>
                      <a:pt x="162" y="156"/>
                    </a:cubicBezTo>
                    <a:cubicBezTo>
                      <a:pt x="170" y="143"/>
                      <a:pt x="222" y="132"/>
                      <a:pt x="223" y="116"/>
                    </a:cubicBezTo>
                    <a:cubicBezTo>
                      <a:pt x="231" y="106"/>
                      <a:pt x="208" y="103"/>
                      <a:pt x="210" y="98"/>
                    </a:cubicBezTo>
                    <a:cubicBezTo>
                      <a:pt x="212" y="93"/>
                      <a:pt x="235" y="90"/>
                      <a:pt x="237" y="84"/>
                    </a:cubicBezTo>
                    <a:cubicBezTo>
                      <a:pt x="234" y="80"/>
                      <a:pt x="225" y="59"/>
                      <a:pt x="225" y="59"/>
                    </a:cubicBezTo>
                    <a:cubicBezTo>
                      <a:pt x="226" y="42"/>
                      <a:pt x="222" y="25"/>
                      <a:pt x="207" y="20"/>
                    </a:cubicBezTo>
                    <a:cubicBezTo>
                      <a:pt x="200" y="12"/>
                      <a:pt x="191" y="11"/>
                      <a:pt x="181" y="8"/>
                    </a:cubicBezTo>
                    <a:cubicBezTo>
                      <a:pt x="171" y="5"/>
                      <a:pt x="157" y="0"/>
                      <a:pt x="144" y="3"/>
                    </a:cubicBezTo>
                    <a:cubicBezTo>
                      <a:pt x="124" y="9"/>
                      <a:pt x="108" y="7"/>
                      <a:pt x="100" y="24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9" name="Freeform 131"/>
              <p:cNvSpPr>
                <a:spLocks/>
              </p:cNvSpPr>
              <p:nvPr/>
            </p:nvSpPr>
            <p:spPr bwMode="gray">
              <a:xfrm>
                <a:off x="4472" y="967"/>
                <a:ext cx="75" cy="157"/>
              </a:xfrm>
              <a:custGeom>
                <a:avLst/>
                <a:gdLst>
                  <a:gd name="T0" fmla="*/ 16 w 75"/>
                  <a:gd name="T1" fmla="*/ 0 h 157"/>
                  <a:gd name="T2" fmla="*/ 6 w 75"/>
                  <a:gd name="T3" fmla="*/ 36 h 157"/>
                  <a:gd name="T4" fmla="*/ 1 w 75"/>
                  <a:gd name="T5" fmla="*/ 77 h 157"/>
                  <a:gd name="T6" fmla="*/ 12 w 75"/>
                  <a:gd name="T7" fmla="*/ 108 h 157"/>
                  <a:gd name="T8" fmla="*/ 15 w 75"/>
                  <a:gd name="T9" fmla="*/ 146 h 157"/>
                  <a:gd name="T10" fmla="*/ 49 w 75"/>
                  <a:gd name="T11" fmla="*/ 147 h 157"/>
                  <a:gd name="T12" fmla="*/ 72 w 75"/>
                  <a:gd name="T13" fmla="*/ 86 h 157"/>
                  <a:gd name="T14" fmla="*/ 58 w 75"/>
                  <a:gd name="T15" fmla="*/ 75 h 157"/>
                  <a:gd name="T16" fmla="*/ 61 w 75"/>
                  <a:gd name="T17" fmla="*/ 54 h 157"/>
                  <a:gd name="T18" fmla="*/ 40 w 75"/>
                  <a:gd name="T19" fmla="*/ 24 h 157"/>
                  <a:gd name="T20" fmla="*/ 16 w 75"/>
                  <a:gd name="T21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57">
                    <a:moveTo>
                      <a:pt x="16" y="0"/>
                    </a:moveTo>
                    <a:cubicBezTo>
                      <a:pt x="7" y="3"/>
                      <a:pt x="11" y="20"/>
                      <a:pt x="6" y="36"/>
                    </a:cubicBezTo>
                    <a:cubicBezTo>
                      <a:pt x="3" y="47"/>
                      <a:pt x="0" y="65"/>
                      <a:pt x="1" y="77"/>
                    </a:cubicBezTo>
                    <a:cubicBezTo>
                      <a:pt x="2" y="89"/>
                      <a:pt x="10" y="97"/>
                      <a:pt x="12" y="108"/>
                    </a:cubicBezTo>
                    <a:cubicBezTo>
                      <a:pt x="18" y="111"/>
                      <a:pt x="15" y="146"/>
                      <a:pt x="15" y="146"/>
                    </a:cubicBezTo>
                    <a:cubicBezTo>
                      <a:pt x="20" y="147"/>
                      <a:pt x="40" y="157"/>
                      <a:pt x="49" y="147"/>
                    </a:cubicBezTo>
                    <a:cubicBezTo>
                      <a:pt x="58" y="137"/>
                      <a:pt x="70" y="98"/>
                      <a:pt x="72" y="86"/>
                    </a:cubicBezTo>
                    <a:cubicBezTo>
                      <a:pt x="75" y="72"/>
                      <a:pt x="63" y="85"/>
                      <a:pt x="58" y="75"/>
                    </a:cubicBezTo>
                    <a:cubicBezTo>
                      <a:pt x="56" y="70"/>
                      <a:pt x="64" y="62"/>
                      <a:pt x="61" y="54"/>
                    </a:cubicBezTo>
                    <a:cubicBezTo>
                      <a:pt x="58" y="46"/>
                      <a:pt x="48" y="33"/>
                      <a:pt x="40" y="24"/>
                    </a:cubicBezTo>
                    <a:cubicBezTo>
                      <a:pt x="38" y="21"/>
                      <a:pt x="16" y="8"/>
                      <a:pt x="16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0" name="Freeform 132"/>
              <p:cNvSpPr>
                <a:spLocks/>
              </p:cNvSpPr>
              <p:nvPr/>
            </p:nvSpPr>
            <p:spPr bwMode="gray">
              <a:xfrm>
                <a:off x="4475" y="1220"/>
                <a:ext cx="91" cy="46"/>
              </a:xfrm>
              <a:custGeom>
                <a:avLst/>
                <a:gdLst>
                  <a:gd name="T0" fmla="*/ 73 w 91"/>
                  <a:gd name="T1" fmla="*/ 13 h 46"/>
                  <a:gd name="T2" fmla="*/ 57 w 91"/>
                  <a:gd name="T3" fmla="*/ 1 h 46"/>
                  <a:gd name="T4" fmla="*/ 24 w 91"/>
                  <a:gd name="T5" fmla="*/ 4 h 46"/>
                  <a:gd name="T6" fmla="*/ 9 w 91"/>
                  <a:gd name="T7" fmla="*/ 28 h 46"/>
                  <a:gd name="T8" fmla="*/ 36 w 91"/>
                  <a:gd name="T9" fmla="*/ 41 h 46"/>
                  <a:gd name="T10" fmla="*/ 69 w 91"/>
                  <a:gd name="T11" fmla="*/ 46 h 46"/>
                  <a:gd name="T12" fmla="*/ 73 w 91"/>
                  <a:gd name="T13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46">
                    <a:moveTo>
                      <a:pt x="73" y="13"/>
                    </a:moveTo>
                    <a:cubicBezTo>
                      <a:pt x="74" y="8"/>
                      <a:pt x="65" y="2"/>
                      <a:pt x="57" y="1"/>
                    </a:cubicBezTo>
                    <a:cubicBezTo>
                      <a:pt x="49" y="0"/>
                      <a:pt x="32" y="0"/>
                      <a:pt x="24" y="4"/>
                    </a:cubicBezTo>
                    <a:cubicBezTo>
                      <a:pt x="0" y="9"/>
                      <a:pt x="11" y="18"/>
                      <a:pt x="9" y="28"/>
                    </a:cubicBezTo>
                    <a:cubicBezTo>
                      <a:pt x="21" y="39"/>
                      <a:pt x="22" y="35"/>
                      <a:pt x="36" y="41"/>
                    </a:cubicBezTo>
                    <a:cubicBezTo>
                      <a:pt x="41" y="43"/>
                      <a:pt x="69" y="46"/>
                      <a:pt x="69" y="46"/>
                    </a:cubicBezTo>
                    <a:cubicBezTo>
                      <a:pt x="91" y="43"/>
                      <a:pt x="64" y="25"/>
                      <a:pt x="73" y="13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1" name="Freeform 133"/>
              <p:cNvSpPr>
                <a:spLocks/>
              </p:cNvSpPr>
              <p:nvPr/>
            </p:nvSpPr>
            <p:spPr bwMode="gray">
              <a:xfrm>
                <a:off x="4200" y="1212"/>
                <a:ext cx="94" cy="134"/>
              </a:xfrm>
              <a:custGeom>
                <a:avLst/>
                <a:gdLst>
                  <a:gd name="T0" fmla="*/ 23 w 94"/>
                  <a:gd name="T1" fmla="*/ 13 h 134"/>
                  <a:gd name="T2" fmla="*/ 38 w 94"/>
                  <a:gd name="T3" fmla="*/ 55 h 134"/>
                  <a:gd name="T4" fmla="*/ 2 w 94"/>
                  <a:gd name="T5" fmla="*/ 61 h 134"/>
                  <a:gd name="T6" fmla="*/ 23 w 94"/>
                  <a:gd name="T7" fmla="*/ 88 h 134"/>
                  <a:gd name="T8" fmla="*/ 47 w 94"/>
                  <a:gd name="T9" fmla="*/ 117 h 134"/>
                  <a:gd name="T10" fmla="*/ 71 w 94"/>
                  <a:gd name="T11" fmla="*/ 118 h 134"/>
                  <a:gd name="T12" fmla="*/ 92 w 94"/>
                  <a:gd name="T13" fmla="*/ 106 h 134"/>
                  <a:gd name="T14" fmla="*/ 86 w 94"/>
                  <a:gd name="T15" fmla="*/ 55 h 134"/>
                  <a:gd name="T16" fmla="*/ 66 w 94"/>
                  <a:gd name="T17" fmla="*/ 55 h 134"/>
                  <a:gd name="T18" fmla="*/ 87 w 94"/>
                  <a:gd name="T19" fmla="*/ 21 h 134"/>
                  <a:gd name="T20" fmla="*/ 68 w 94"/>
                  <a:gd name="T21" fmla="*/ 0 h 134"/>
                  <a:gd name="T22" fmla="*/ 23 w 94"/>
                  <a:gd name="T23" fmla="*/ 1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134">
                    <a:moveTo>
                      <a:pt x="23" y="13"/>
                    </a:moveTo>
                    <a:cubicBezTo>
                      <a:pt x="9" y="23"/>
                      <a:pt x="51" y="65"/>
                      <a:pt x="38" y="55"/>
                    </a:cubicBezTo>
                    <a:cubicBezTo>
                      <a:pt x="22" y="58"/>
                      <a:pt x="6" y="34"/>
                      <a:pt x="2" y="61"/>
                    </a:cubicBezTo>
                    <a:cubicBezTo>
                      <a:pt x="0" y="68"/>
                      <a:pt x="16" y="79"/>
                      <a:pt x="23" y="88"/>
                    </a:cubicBezTo>
                    <a:cubicBezTo>
                      <a:pt x="30" y="97"/>
                      <a:pt x="39" y="112"/>
                      <a:pt x="47" y="117"/>
                    </a:cubicBezTo>
                    <a:cubicBezTo>
                      <a:pt x="54" y="134"/>
                      <a:pt x="59" y="126"/>
                      <a:pt x="71" y="118"/>
                    </a:cubicBezTo>
                    <a:cubicBezTo>
                      <a:pt x="75" y="114"/>
                      <a:pt x="90" y="116"/>
                      <a:pt x="92" y="106"/>
                    </a:cubicBezTo>
                    <a:cubicBezTo>
                      <a:pt x="94" y="96"/>
                      <a:pt x="90" y="64"/>
                      <a:pt x="86" y="55"/>
                    </a:cubicBezTo>
                    <a:cubicBezTo>
                      <a:pt x="85" y="48"/>
                      <a:pt x="68" y="60"/>
                      <a:pt x="66" y="55"/>
                    </a:cubicBezTo>
                    <a:cubicBezTo>
                      <a:pt x="65" y="45"/>
                      <a:pt x="87" y="30"/>
                      <a:pt x="87" y="21"/>
                    </a:cubicBezTo>
                    <a:cubicBezTo>
                      <a:pt x="87" y="12"/>
                      <a:pt x="79" y="1"/>
                      <a:pt x="68" y="0"/>
                    </a:cubicBezTo>
                    <a:cubicBezTo>
                      <a:pt x="62" y="5"/>
                      <a:pt x="36" y="0"/>
                      <a:pt x="23" y="13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2" name="Freeform 134"/>
              <p:cNvSpPr>
                <a:spLocks/>
              </p:cNvSpPr>
              <p:nvPr/>
            </p:nvSpPr>
            <p:spPr bwMode="gray">
              <a:xfrm>
                <a:off x="4325" y="1117"/>
                <a:ext cx="178" cy="115"/>
              </a:xfrm>
              <a:custGeom>
                <a:avLst/>
                <a:gdLst>
                  <a:gd name="T0" fmla="*/ 6 w 178"/>
                  <a:gd name="T1" fmla="*/ 0 h 115"/>
                  <a:gd name="T2" fmla="*/ 9 w 178"/>
                  <a:gd name="T3" fmla="*/ 27 h 115"/>
                  <a:gd name="T4" fmla="*/ 42 w 178"/>
                  <a:gd name="T5" fmla="*/ 36 h 115"/>
                  <a:gd name="T6" fmla="*/ 42 w 178"/>
                  <a:gd name="T7" fmla="*/ 78 h 115"/>
                  <a:gd name="T8" fmla="*/ 73 w 178"/>
                  <a:gd name="T9" fmla="*/ 93 h 115"/>
                  <a:gd name="T10" fmla="*/ 123 w 178"/>
                  <a:gd name="T11" fmla="*/ 101 h 115"/>
                  <a:gd name="T12" fmla="*/ 160 w 178"/>
                  <a:gd name="T13" fmla="*/ 89 h 115"/>
                  <a:gd name="T14" fmla="*/ 168 w 178"/>
                  <a:gd name="T15" fmla="*/ 53 h 115"/>
                  <a:gd name="T16" fmla="*/ 115 w 178"/>
                  <a:gd name="T17" fmla="*/ 55 h 115"/>
                  <a:gd name="T18" fmla="*/ 95 w 178"/>
                  <a:gd name="T19" fmla="*/ 52 h 115"/>
                  <a:gd name="T20" fmla="*/ 79 w 178"/>
                  <a:gd name="T21" fmla="*/ 41 h 115"/>
                  <a:gd name="T22" fmla="*/ 55 w 178"/>
                  <a:gd name="T23" fmla="*/ 12 h 115"/>
                  <a:gd name="T24" fmla="*/ 6 w 178"/>
                  <a:gd name="T2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8" h="115">
                    <a:moveTo>
                      <a:pt x="6" y="0"/>
                    </a:moveTo>
                    <a:cubicBezTo>
                      <a:pt x="0" y="13"/>
                      <a:pt x="17" y="17"/>
                      <a:pt x="9" y="27"/>
                    </a:cubicBezTo>
                    <a:cubicBezTo>
                      <a:pt x="25" y="49"/>
                      <a:pt x="49" y="21"/>
                      <a:pt x="42" y="36"/>
                    </a:cubicBezTo>
                    <a:cubicBezTo>
                      <a:pt x="47" y="50"/>
                      <a:pt x="32" y="70"/>
                      <a:pt x="42" y="78"/>
                    </a:cubicBezTo>
                    <a:cubicBezTo>
                      <a:pt x="48" y="92"/>
                      <a:pt x="77" y="85"/>
                      <a:pt x="73" y="93"/>
                    </a:cubicBezTo>
                    <a:cubicBezTo>
                      <a:pt x="90" y="115"/>
                      <a:pt x="116" y="104"/>
                      <a:pt x="123" y="101"/>
                    </a:cubicBezTo>
                    <a:cubicBezTo>
                      <a:pt x="143" y="112"/>
                      <a:pt x="149" y="101"/>
                      <a:pt x="160" y="89"/>
                    </a:cubicBezTo>
                    <a:cubicBezTo>
                      <a:pt x="162" y="88"/>
                      <a:pt x="178" y="79"/>
                      <a:pt x="168" y="53"/>
                    </a:cubicBezTo>
                    <a:cubicBezTo>
                      <a:pt x="132" y="36"/>
                      <a:pt x="151" y="39"/>
                      <a:pt x="115" y="55"/>
                    </a:cubicBezTo>
                    <a:cubicBezTo>
                      <a:pt x="95" y="40"/>
                      <a:pt x="121" y="58"/>
                      <a:pt x="95" y="52"/>
                    </a:cubicBezTo>
                    <a:cubicBezTo>
                      <a:pt x="90" y="51"/>
                      <a:pt x="84" y="44"/>
                      <a:pt x="79" y="41"/>
                    </a:cubicBezTo>
                    <a:cubicBezTo>
                      <a:pt x="70" y="29"/>
                      <a:pt x="53" y="22"/>
                      <a:pt x="55" y="12"/>
                    </a:cubicBezTo>
                    <a:cubicBezTo>
                      <a:pt x="49" y="1"/>
                      <a:pt x="16" y="11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3" name="Freeform 135"/>
              <p:cNvSpPr>
                <a:spLocks/>
              </p:cNvSpPr>
              <p:nvPr/>
            </p:nvSpPr>
            <p:spPr bwMode="gray">
              <a:xfrm>
                <a:off x="4347" y="1223"/>
                <a:ext cx="77" cy="121"/>
              </a:xfrm>
              <a:custGeom>
                <a:avLst/>
                <a:gdLst>
                  <a:gd name="T0" fmla="*/ 74 w 77"/>
                  <a:gd name="T1" fmla="*/ 13 h 121"/>
                  <a:gd name="T2" fmla="*/ 41 w 77"/>
                  <a:gd name="T3" fmla="*/ 8 h 121"/>
                  <a:gd name="T4" fmla="*/ 21 w 77"/>
                  <a:gd name="T5" fmla="*/ 4 h 121"/>
                  <a:gd name="T6" fmla="*/ 2 w 77"/>
                  <a:gd name="T7" fmla="*/ 34 h 121"/>
                  <a:gd name="T8" fmla="*/ 9 w 77"/>
                  <a:gd name="T9" fmla="*/ 99 h 121"/>
                  <a:gd name="T10" fmla="*/ 11 w 77"/>
                  <a:gd name="T11" fmla="*/ 110 h 121"/>
                  <a:gd name="T12" fmla="*/ 23 w 77"/>
                  <a:gd name="T13" fmla="*/ 115 h 121"/>
                  <a:gd name="T14" fmla="*/ 26 w 77"/>
                  <a:gd name="T15" fmla="*/ 74 h 121"/>
                  <a:gd name="T16" fmla="*/ 50 w 77"/>
                  <a:gd name="T17" fmla="*/ 64 h 121"/>
                  <a:gd name="T18" fmla="*/ 63 w 77"/>
                  <a:gd name="T19" fmla="*/ 47 h 121"/>
                  <a:gd name="T20" fmla="*/ 74 w 77"/>
                  <a:gd name="T21" fmla="*/ 1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" h="121">
                    <a:moveTo>
                      <a:pt x="74" y="13"/>
                    </a:moveTo>
                    <a:cubicBezTo>
                      <a:pt x="71" y="6"/>
                      <a:pt x="50" y="9"/>
                      <a:pt x="41" y="8"/>
                    </a:cubicBezTo>
                    <a:cubicBezTo>
                      <a:pt x="32" y="7"/>
                      <a:pt x="27" y="0"/>
                      <a:pt x="21" y="4"/>
                    </a:cubicBezTo>
                    <a:cubicBezTo>
                      <a:pt x="12" y="8"/>
                      <a:pt x="4" y="18"/>
                      <a:pt x="2" y="34"/>
                    </a:cubicBezTo>
                    <a:cubicBezTo>
                      <a:pt x="0" y="50"/>
                      <a:pt x="7" y="86"/>
                      <a:pt x="9" y="99"/>
                    </a:cubicBezTo>
                    <a:cubicBezTo>
                      <a:pt x="11" y="111"/>
                      <a:pt x="9" y="107"/>
                      <a:pt x="11" y="110"/>
                    </a:cubicBezTo>
                    <a:cubicBezTo>
                      <a:pt x="13" y="113"/>
                      <a:pt x="21" y="121"/>
                      <a:pt x="23" y="115"/>
                    </a:cubicBezTo>
                    <a:cubicBezTo>
                      <a:pt x="30" y="105"/>
                      <a:pt x="24" y="89"/>
                      <a:pt x="26" y="74"/>
                    </a:cubicBezTo>
                    <a:cubicBezTo>
                      <a:pt x="24" y="46"/>
                      <a:pt x="61" y="81"/>
                      <a:pt x="50" y="64"/>
                    </a:cubicBezTo>
                    <a:cubicBezTo>
                      <a:pt x="55" y="59"/>
                      <a:pt x="59" y="55"/>
                      <a:pt x="63" y="47"/>
                    </a:cubicBezTo>
                    <a:cubicBezTo>
                      <a:pt x="67" y="39"/>
                      <a:pt x="77" y="20"/>
                      <a:pt x="74" y="13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4" name="Freeform 136"/>
              <p:cNvSpPr>
                <a:spLocks/>
              </p:cNvSpPr>
              <p:nvPr/>
            </p:nvSpPr>
            <p:spPr bwMode="gray">
              <a:xfrm>
                <a:off x="4656" y="1003"/>
                <a:ext cx="450" cy="668"/>
              </a:xfrm>
              <a:custGeom>
                <a:avLst/>
                <a:gdLst>
                  <a:gd name="T0" fmla="*/ 375 w 450"/>
                  <a:gd name="T1" fmla="*/ 270 h 668"/>
                  <a:gd name="T2" fmla="*/ 387 w 450"/>
                  <a:gd name="T3" fmla="*/ 189 h 668"/>
                  <a:gd name="T4" fmla="*/ 414 w 450"/>
                  <a:gd name="T5" fmla="*/ 179 h 668"/>
                  <a:gd name="T6" fmla="*/ 423 w 450"/>
                  <a:gd name="T7" fmla="*/ 141 h 668"/>
                  <a:gd name="T8" fmla="*/ 449 w 450"/>
                  <a:gd name="T9" fmla="*/ 90 h 668"/>
                  <a:gd name="T10" fmla="*/ 417 w 450"/>
                  <a:gd name="T11" fmla="*/ 83 h 668"/>
                  <a:gd name="T12" fmla="*/ 374 w 450"/>
                  <a:gd name="T13" fmla="*/ 137 h 668"/>
                  <a:gd name="T14" fmla="*/ 401 w 450"/>
                  <a:gd name="T15" fmla="*/ 69 h 668"/>
                  <a:gd name="T16" fmla="*/ 374 w 450"/>
                  <a:gd name="T17" fmla="*/ 63 h 668"/>
                  <a:gd name="T18" fmla="*/ 336 w 450"/>
                  <a:gd name="T19" fmla="*/ 71 h 668"/>
                  <a:gd name="T20" fmla="*/ 377 w 450"/>
                  <a:gd name="T21" fmla="*/ 39 h 668"/>
                  <a:gd name="T22" fmla="*/ 339 w 450"/>
                  <a:gd name="T23" fmla="*/ 30 h 668"/>
                  <a:gd name="T24" fmla="*/ 311 w 450"/>
                  <a:gd name="T25" fmla="*/ 27 h 668"/>
                  <a:gd name="T26" fmla="*/ 314 w 450"/>
                  <a:gd name="T27" fmla="*/ 3 h 668"/>
                  <a:gd name="T28" fmla="*/ 251 w 450"/>
                  <a:gd name="T29" fmla="*/ 12 h 668"/>
                  <a:gd name="T30" fmla="*/ 162 w 450"/>
                  <a:gd name="T31" fmla="*/ 68 h 668"/>
                  <a:gd name="T32" fmla="*/ 110 w 450"/>
                  <a:gd name="T33" fmla="*/ 83 h 668"/>
                  <a:gd name="T34" fmla="*/ 95 w 450"/>
                  <a:gd name="T35" fmla="*/ 126 h 668"/>
                  <a:gd name="T36" fmla="*/ 53 w 450"/>
                  <a:gd name="T37" fmla="*/ 150 h 668"/>
                  <a:gd name="T38" fmla="*/ 71 w 450"/>
                  <a:gd name="T39" fmla="*/ 162 h 668"/>
                  <a:gd name="T40" fmla="*/ 71 w 450"/>
                  <a:gd name="T41" fmla="*/ 188 h 668"/>
                  <a:gd name="T42" fmla="*/ 51 w 450"/>
                  <a:gd name="T43" fmla="*/ 204 h 668"/>
                  <a:gd name="T44" fmla="*/ 5 w 450"/>
                  <a:gd name="T45" fmla="*/ 233 h 668"/>
                  <a:gd name="T46" fmla="*/ 32 w 450"/>
                  <a:gd name="T47" fmla="*/ 258 h 668"/>
                  <a:gd name="T48" fmla="*/ 56 w 450"/>
                  <a:gd name="T49" fmla="*/ 264 h 668"/>
                  <a:gd name="T50" fmla="*/ 38 w 450"/>
                  <a:gd name="T51" fmla="*/ 281 h 668"/>
                  <a:gd name="T52" fmla="*/ 18 w 450"/>
                  <a:gd name="T53" fmla="*/ 290 h 668"/>
                  <a:gd name="T54" fmla="*/ 50 w 450"/>
                  <a:gd name="T55" fmla="*/ 326 h 668"/>
                  <a:gd name="T56" fmla="*/ 71 w 450"/>
                  <a:gd name="T57" fmla="*/ 316 h 668"/>
                  <a:gd name="T58" fmla="*/ 111 w 450"/>
                  <a:gd name="T59" fmla="*/ 309 h 668"/>
                  <a:gd name="T60" fmla="*/ 143 w 450"/>
                  <a:gd name="T61" fmla="*/ 360 h 668"/>
                  <a:gd name="T62" fmla="*/ 143 w 450"/>
                  <a:gd name="T63" fmla="*/ 386 h 668"/>
                  <a:gd name="T64" fmla="*/ 149 w 450"/>
                  <a:gd name="T65" fmla="*/ 413 h 668"/>
                  <a:gd name="T66" fmla="*/ 138 w 450"/>
                  <a:gd name="T67" fmla="*/ 444 h 668"/>
                  <a:gd name="T68" fmla="*/ 162 w 450"/>
                  <a:gd name="T69" fmla="*/ 434 h 668"/>
                  <a:gd name="T70" fmla="*/ 183 w 450"/>
                  <a:gd name="T71" fmla="*/ 467 h 668"/>
                  <a:gd name="T72" fmla="*/ 156 w 450"/>
                  <a:gd name="T73" fmla="*/ 459 h 668"/>
                  <a:gd name="T74" fmla="*/ 177 w 450"/>
                  <a:gd name="T75" fmla="*/ 486 h 668"/>
                  <a:gd name="T76" fmla="*/ 153 w 450"/>
                  <a:gd name="T77" fmla="*/ 533 h 668"/>
                  <a:gd name="T78" fmla="*/ 176 w 450"/>
                  <a:gd name="T79" fmla="*/ 620 h 668"/>
                  <a:gd name="T80" fmla="*/ 197 w 450"/>
                  <a:gd name="T81" fmla="*/ 650 h 668"/>
                  <a:gd name="T82" fmla="*/ 239 w 450"/>
                  <a:gd name="T83" fmla="*/ 663 h 668"/>
                  <a:gd name="T84" fmla="*/ 251 w 450"/>
                  <a:gd name="T85" fmla="*/ 618 h 668"/>
                  <a:gd name="T86" fmla="*/ 276 w 450"/>
                  <a:gd name="T87" fmla="*/ 569 h 668"/>
                  <a:gd name="T88" fmla="*/ 329 w 450"/>
                  <a:gd name="T89" fmla="*/ 524 h 668"/>
                  <a:gd name="T90" fmla="*/ 396 w 450"/>
                  <a:gd name="T91" fmla="*/ 471 h 668"/>
                  <a:gd name="T92" fmla="*/ 356 w 450"/>
                  <a:gd name="T93" fmla="*/ 468 h 668"/>
                  <a:gd name="T94" fmla="*/ 368 w 450"/>
                  <a:gd name="T95" fmla="*/ 459 h 668"/>
                  <a:gd name="T96" fmla="*/ 371 w 450"/>
                  <a:gd name="T97" fmla="*/ 438 h 668"/>
                  <a:gd name="T98" fmla="*/ 404 w 450"/>
                  <a:gd name="T99" fmla="*/ 455 h 668"/>
                  <a:gd name="T100" fmla="*/ 390 w 450"/>
                  <a:gd name="T101" fmla="*/ 410 h 668"/>
                  <a:gd name="T102" fmla="*/ 410 w 450"/>
                  <a:gd name="T103" fmla="*/ 369 h 668"/>
                  <a:gd name="T104" fmla="*/ 434 w 450"/>
                  <a:gd name="T105" fmla="*/ 341 h 668"/>
                  <a:gd name="T106" fmla="*/ 413 w 450"/>
                  <a:gd name="T107" fmla="*/ 309 h 668"/>
                  <a:gd name="T108" fmla="*/ 389 w 450"/>
                  <a:gd name="T109" fmla="*/ 317 h 668"/>
                  <a:gd name="T110" fmla="*/ 389 w 450"/>
                  <a:gd name="T111" fmla="*/ 281 h 668"/>
                  <a:gd name="T112" fmla="*/ 375 w 450"/>
                  <a:gd name="T113" fmla="*/ 270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50" h="668">
                    <a:moveTo>
                      <a:pt x="375" y="270"/>
                    </a:moveTo>
                    <a:cubicBezTo>
                      <a:pt x="373" y="248"/>
                      <a:pt x="393" y="229"/>
                      <a:pt x="387" y="189"/>
                    </a:cubicBezTo>
                    <a:cubicBezTo>
                      <a:pt x="393" y="174"/>
                      <a:pt x="408" y="187"/>
                      <a:pt x="414" y="179"/>
                    </a:cubicBezTo>
                    <a:cubicBezTo>
                      <a:pt x="420" y="171"/>
                      <a:pt x="417" y="156"/>
                      <a:pt x="423" y="141"/>
                    </a:cubicBezTo>
                    <a:cubicBezTo>
                      <a:pt x="429" y="126"/>
                      <a:pt x="450" y="100"/>
                      <a:pt x="449" y="90"/>
                    </a:cubicBezTo>
                    <a:cubicBezTo>
                      <a:pt x="448" y="80"/>
                      <a:pt x="430" y="75"/>
                      <a:pt x="417" y="83"/>
                    </a:cubicBezTo>
                    <a:cubicBezTo>
                      <a:pt x="404" y="91"/>
                      <a:pt x="377" y="139"/>
                      <a:pt x="374" y="137"/>
                    </a:cubicBezTo>
                    <a:cubicBezTo>
                      <a:pt x="371" y="135"/>
                      <a:pt x="401" y="81"/>
                      <a:pt x="401" y="69"/>
                    </a:cubicBezTo>
                    <a:cubicBezTo>
                      <a:pt x="401" y="57"/>
                      <a:pt x="385" y="63"/>
                      <a:pt x="374" y="63"/>
                    </a:cubicBezTo>
                    <a:cubicBezTo>
                      <a:pt x="363" y="63"/>
                      <a:pt x="336" y="75"/>
                      <a:pt x="336" y="71"/>
                    </a:cubicBezTo>
                    <a:cubicBezTo>
                      <a:pt x="336" y="67"/>
                      <a:pt x="377" y="46"/>
                      <a:pt x="377" y="39"/>
                    </a:cubicBezTo>
                    <a:cubicBezTo>
                      <a:pt x="377" y="32"/>
                      <a:pt x="350" y="32"/>
                      <a:pt x="339" y="30"/>
                    </a:cubicBezTo>
                    <a:cubicBezTo>
                      <a:pt x="328" y="28"/>
                      <a:pt x="315" y="31"/>
                      <a:pt x="311" y="27"/>
                    </a:cubicBezTo>
                    <a:cubicBezTo>
                      <a:pt x="307" y="23"/>
                      <a:pt x="324" y="6"/>
                      <a:pt x="314" y="3"/>
                    </a:cubicBezTo>
                    <a:cubicBezTo>
                      <a:pt x="304" y="0"/>
                      <a:pt x="276" y="1"/>
                      <a:pt x="251" y="12"/>
                    </a:cubicBezTo>
                    <a:cubicBezTo>
                      <a:pt x="226" y="23"/>
                      <a:pt x="186" y="56"/>
                      <a:pt x="162" y="68"/>
                    </a:cubicBezTo>
                    <a:cubicBezTo>
                      <a:pt x="138" y="80"/>
                      <a:pt x="121" y="73"/>
                      <a:pt x="110" y="83"/>
                    </a:cubicBezTo>
                    <a:cubicBezTo>
                      <a:pt x="99" y="93"/>
                      <a:pt x="105" y="115"/>
                      <a:pt x="95" y="126"/>
                    </a:cubicBezTo>
                    <a:cubicBezTo>
                      <a:pt x="85" y="137"/>
                      <a:pt x="57" y="144"/>
                      <a:pt x="53" y="150"/>
                    </a:cubicBezTo>
                    <a:cubicBezTo>
                      <a:pt x="49" y="156"/>
                      <a:pt x="68" y="156"/>
                      <a:pt x="71" y="162"/>
                    </a:cubicBezTo>
                    <a:cubicBezTo>
                      <a:pt x="74" y="168"/>
                      <a:pt x="74" y="181"/>
                      <a:pt x="71" y="188"/>
                    </a:cubicBezTo>
                    <a:cubicBezTo>
                      <a:pt x="68" y="195"/>
                      <a:pt x="62" y="197"/>
                      <a:pt x="51" y="204"/>
                    </a:cubicBezTo>
                    <a:cubicBezTo>
                      <a:pt x="40" y="211"/>
                      <a:pt x="8" y="224"/>
                      <a:pt x="5" y="233"/>
                    </a:cubicBezTo>
                    <a:cubicBezTo>
                      <a:pt x="0" y="237"/>
                      <a:pt x="24" y="253"/>
                      <a:pt x="32" y="258"/>
                    </a:cubicBezTo>
                    <a:cubicBezTo>
                      <a:pt x="40" y="263"/>
                      <a:pt x="55" y="260"/>
                      <a:pt x="56" y="264"/>
                    </a:cubicBezTo>
                    <a:cubicBezTo>
                      <a:pt x="57" y="268"/>
                      <a:pt x="44" y="277"/>
                      <a:pt x="38" y="281"/>
                    </a:cubicBezTo>
                    <a:cubicBezTo>
                      <a:pt x="32" y="285"/>
                      <a:pt x="16" y="283"/>
                      <a:pt x="18" y="290"/>
                    </a:cubicBezTo>
                    <a:cubicBezTo>
                      <a:pt x="20" y="302"/>
                      <a:pt x="41" y="322"/>
                      <a:pt x="50" y="326"/>
                    </a:cubicBezTo>
                    <a:cubicBezTo>
                      <a:pt x="59" y="330"/>
                      <a:pt x="61" y="319"/>
                      <a:pt x="71" y="316"/>
                    </a:cubicBezTo>
                    <a:cubicBezTo>
                      <a:pt x="78" y="306"/>
                      <a:pt x="109" y="324"/>
                      <a:pt x="111" y="309"/>
                    </a:cubicBezTo>
                    <a:cubicBezTo>
                      <a:pt x="109" y="281"/>
                      <a:pt x="154" y="377"/>
                      <a:pt x="143" y="360"/>
                    </a:cubicBezTo>
                    <a:cubicBezTo>
                      <a:pt x="148" y="376"/>
                      <a:pt x="140" y="378"/>
                      <a:pt x="143" y="386"/>
                    </a:cubicBezTo>
                    <a:cubicBezTo>
                      <a:pt x="144" y="395"/>
                      <a:pt x="150" y="403"/>
                      <a:pt x="149" y="413"/>
                    </a:cubicBezTo>
                    <a:cubicBezTo>
                      <a:pt x="148" y="423"/>
                      <a:pt x="136" y="441"/>
                      <a:pt x="138" y="444"/>
                    </a:cubicBezTo>
                    <a:cubicBezTo>
                      <a:pt x="140" y="447"/>
                      <a:pt x="154" y="430"/>
                      <a:pt x="162" y="434"/>
                    </a:cubicBezTo>
                    <a:cubicBezTo>
                      <a:pt x="170" y="438"/>
                      <a:pt x="184" y="463"/>
                      <a:pt x="183" y="467"/>
                    </a:cubicBezTo>
                    <a:cubicBezTo>
                      <a:pt x="182" y="471"/>
                      <a:pt x="165" y="444"/>
                      <a:pt x="156" y="459"/>
                    </a:cubicBezTo>
                    <a:cubicBezTo>
                      <a:pt x="147" y="474"/>
                      <a:pt x="176" y="475"/>
                      <a:pt x="177" y="486"/>
                    </a:cubicBezTo>
                    <a:cubicBezTo>
                      <a:pt x="176" y="498"/>
                      <a:pt x="153" y="511"/>
                      <a:pt x="153" y="533"/>
                    </a:cubicBezTo>
                    <a:cubicBezTo>
                      <a:pt x="153" y="555"/>
                      <a:pt x="169" y="601"/>
                      <a:pt x="176" y="620"/>
                    </a:cubicBezTo>
                    <a:cubicBezTo>
                      <a:pt x="183" y="639"/>
                      <a:pt x="186" y="643"/>
                      <a:pt x="197" y="650"/>
                    </a:cubicBezTo>
                    <a:cubicBezTo>
                      <a:pt x="208" y="657"/>
                      <a:pt x="230" y="668"/>
                      <a:pt x="239" y="663"/>
                    </a:cubicBezTo>
                    <a:cubicBezTo>
                      <a:pt x="248" y="658"/>
                      <a:pt x="245" y="634"/>
                      <a:pt x="251" y="618"/>
                    </a:cubicBezTo>
                    <a:cubicBezTo>
                      <a:pt x="257" y="602"/>
                      <a:pt x="263" y="585"/>
                      <a:pt x="276" y="569"/>
                    </a:cubicBezTo>
                    <a:cubicBezTo>
                      <a:pt x="289" y="553"/>
                      <a:pt x="309" y="540"/>
                      <a:pt x="329" y="524"/>
                    </a:cubicBezTo>
                    <a:cubicBezTo>
                      <a:pt x="349" y="508"/>
                      <a:pt x="391" y="480"/>
                      <a:pt x="396" y="471"/>
                    </a:cubicBezTo>
                    <a:cubicBezTo>
                      <a:pt x="401" y="462"/>
                      <a:pt x="361" y="470"/>
                      <a:pt x="356" y="468"/>
                    </a:cubicBezTo>
                    <a:cubicBezTo>
                      <a:pt x="351" y="466"/>
                      <a:pt x="366" y="464"/>
                      <a:pt x="368" y="459"/>
                    </a:cubicBezTo>
                    <a:cubicBezTo>
                      <a:pt x="370" y="454"/>
                      <a:pt x="365" y="439"/>
                      <a:pt x="371" y="438"/>
                    </a:cubicBezTo>
                    <a:cubicBezTo>
                      <a:pt x="377" y="437"/>
                      <a:pt x="401" y="460"/>
                      <a:pt x="404" y="455"/>
                    </a:cubicBezTo>
                    <a:cubicBezTo>
                      <a:pt x="407" y="450"/>
                      <a:pt x="389" y="424"/>
                      <a:pt x="390" y="410"/>
                    </a:cubicBezTo>
                    <a:cubicBezTo>
                      <a:pt x="391" y="396"/>
                      <a:pt x="403" y="381"/>
                      <a:pt x="410" y="369"/>
                    </a:cubicBezTo>
                    <a:cubicBezTo>
                      <a:pt x="417" y="357"/>
                      <a:pt x="434" y="351"/>
                      <a:pt x="434" y="341"/>
                    </a:cubicBezTo>
                    <a:cubicBezTo>
                      <a:pt x="434" y="331"/>
                      <a:pt x="420" y="313"/>
                      <a:pt x="413" y="309"/>
                    </a:cubicBezTo>
                    <a:cubicBezTo>
                      <a:pt x="406" y="305"/>
                      <a:pt x="393" y="322"/>
                      <a:pt x="389" y="317"/>
                    </a:cubicBezTo>
                    <a:cubicBezTo>
                      <a:pt x="385" y="312"/>
                      <a:pt x="391" y="289"/>
                      <a:pt x="389" y="281"/>
                    </a:cubicBezTo>
                    <a:cubicBezTo>
                      <a:pt x="387" y="273"/>
                      <a:pt x="378" y="272"/>
                      <a:pt x="375" y="27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5" name="Freeform 137"/>
              <p:cNvSpPr>
                <a:spLocks/>
              </p:cNvSpPr>
              <p:nvPr/>
            </p:nvSpPr>
            <p:spPr bwMode="gray">
              <a:xfrm>
                <a:off x="3947" y="1197"/>
                <a:ext cx="116" cy="124"/>
              </a:xfrm>
              <a:custGeom>
                <a:avLst/>
                <a:gdLst>
                  <a:gd name="T0" fmla="*/ 15 w 116"/>
                  <a:gd name="T1" fmla="*/ 9 h 124"/>
                  <a:gd name="T2" fmla="*/ 19 w 116"/>
                  <a:gd name="T3" fmla="*/ 37 h 124"/>
                  <a:gd name="T4" fmla="*/ 7 w 116"/>
                  <a:gd name="T5" fmla="*/ 66 h 124"/>
                  <a:gd name="T6" fmla="*/ 9 w 116"/>
                  <a:gd name="T7" fmla="*/ 97 h 124"/>
                  <a:gd name="T8" fmla="*/ 34 w 116"/>
                  <a:gd name="T9" fmla="*/ 120 h 124"/>
                  <a:gd name="T10" fmla="*/ 66 w 116"/>
                  <a:gd name="T11" fmla="*/ 72 h 124"/>
                  <a:gd name="T12" fmla="*/ 112 w 116"/>
                  <a:gd name="T13" fmla="*/ 37 h 124"/>
                  <a:gd name="T14" fmla="*/ 88 w 116"/>
                  <a:gd name="T15" fmla="*/ 13 h 124"/>
                  <a:gd name="T16" fmla="*/ 70 w 116"/>
                  <a:gd name="T17" fmla="*/ 18 h 124"/>
                  <a:gd name="T18" fmla="*/ 48 w 116"/>
                  <a:gd name="T19" fmla="*/ 1 h 124"/>
                  <a:gd name="T20" fmla="*/ 15 w 116"/>
                  <a:gd name="T21" fmla="*/ 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24">
                    <a:moveTo>
                      <a:pt x="15" y="9"/>
                    </a:moveTo>
                    <a:cubicBezTo>
                      <a:pt x="10" y="18"/>
                      <a:pt x="24" y="29"/>
                      <a:pt x="19" y="37"/>
                    </a:cubicBezTo>
                    <a:cubicBezTo>
                      <a:pt x="13" y="27"/>
                      <a:pt x="13" y="58"/>
                      <a:pt x="7" y="66"/>
                    </a:cubicBezTo>
                    <a:cubicBezTo>
                      <a:pt x="4" y="84"/>
                      <a:pt x="0" y="91"/>
                      <a:pt x="9" y="97"/>
                    </a:cubicBezTo>
                    <a:cubicBezTo>
                      <a:pt x="16" y="103"/>
                      <a:pt x="25" y="124"/>
                      <a:pt x="34" y="120"/>
                    </a:cubicBezTo>
                    <a:cubicBezTo>
                      <a:pt x="43" y="116"/>
                      <a:pt x="53" y="86"/>
                      <a:pt x="66" y="72"/>
                    </a:cubicBezTo>
                    <a:cubicBezTo>
                      <a:pt x="69" y="62"/>
                      <a:pt x="112" y="37"/>
                      <a:pt x="112" y="37"/>
                    </a:cubicBezTo>
                    <a:cubicBezTo>
                      <a:pt x="116" y="29"/>
                      <a:pt x="95" y="16"/>
                      <a:pt x="88" y="13"/>
                    </a:cubicBezTo>
                    <a:cubicBezTo>
                      <a:pt x="81" y="10"/>
                      <a:pt x="77" y="20"/>
                      <a:pt x="70" y="18"/>
                    </a:cubicBezTo>
                    <a:cubicBezTo>
                      <a:pt x="63" y="16"/>
                      <a:pt x="57" y="2"/>
                      <a:pt x="48" y="1"/>
                    </a:cubicBezTo>
                    <a:cubicBezTo>
                      <a:pt x="39" y="8"/>
                      <a:pt x="20" y="0"/>
                      <a:pt x="15" y="9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6" name="Freeform 138"/>
              <p:cNvSpPr>
                <a:spLocks/>
              </p:cNvSpPr>
              <p:nvPr/>
            </p:nvSpPr>
            <p:spPr bwMode="gray">
              <a:xfrm>
                <a:off x="4195" y="1078"/>
                <a:ext cx="86" cy="103"/>
              </a:xfrm>
              <a:custGeom>
                <a:avLst/>
                <a:gdLst>
                  <a:gd name="T0" fmla="*/ 52 w 86"/>
                  <a:gd name="T1" fmla="*/ 35 h 103"/>
                  <a:gd name="T2" fmla="*/ 19 w 86"/>
                  <a:gd name="T3" fmla="*/ 6 h 103"/>
                  <a:gd name="T4" fmla="*/ 12 w 86"/>
                  <a:gd name="T5" fmla="*/ 38 h 103"/>
                  <a:gd name="T6" fmla="*/ 34 w 86"/>
                  <a:gd name="T7" fmla="*/ 51 h 103"/>
                  <a:gd name="T8" fmla="*/ 48 w 86"/>
                  <a:gd name="T9" fmla="*/ 72 h 103"/>
                  <a:gd name="T10" fmla="*/ 70 w 86"/>
                  <a:gd name="T11" fmla="*/ 91 h 103"/>
                  <a:gd name="T12" fmla="*/ 68 w 86"/>
                  <a:gd name="T13" fmla="*/ 51 h 103"/>
                  <a:gd name="T14" fmla="*/ 83 w 86"/>
                  <a:gd name="T15" fmla="*/ 21 h 103"/>
                  <a:gd name="T16" fmla="*/ 50 w 86"/>
                  <a:gd name="T17" fmla="*/ 0 h 103"/>
                  <a:gd name="T18" fmla="*/ 52 w 86"/>
                  <a:gd name="T19" fmla="*/ 3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03">
                    <a:moveTo>
                      <a:pt x="52" y="35"/>
                    </a:moveTo>
                    <a:cubicBezTo>
                      <a:pt x="34" y="49"/>
                      <a:pt x="35" y="20"/>
                      <a:pt x="19" y="6"/>
                    </a:cubicBezTo>
                    <a:cubicBezTo>
                      <a:pt x="0" y="10"/>
                      <a:pt x="17" y="0"/>
                      <a:pt x="12" y="38"/>
                    </a:cubicBezTo>
                    <a:cubicBezTo>
                      <a:pt x="13" y="48"/>
                      <a:pt x="28" y="45"/>
                      <a:pt x="34" y="51"/>
                    </a:cubicBezTo>
                    <a:cubicBezTo>
                      <a:pt x="40" y="57"/>
                      <a:pt x="42" y="65"/>
                      <a:pt x="48" y="72"/>
                    </a:cubicBezTo>
                    <a:cubicBezTo>
                      <a:pt x="57" y="96"/>
                      <a:pt x="56" y="103"/>
                      <a:pt x="70" y="91"/>
                    </a:cubicBezTo>
                    <a:cubicBezTo>
                      <a:pt x="75" y="72"/>
                      <a:pt x="62" y="68"/>
                      <a:pt x="68" y="51"/>
                    </a:cubicBezTo>
                    <a:cubicBezTo>
                      <a:pt x="67" y="42"/>
                      <a:pt x="86" y="29"/>
                      <a:pt x="83" y="21"/>
                    </a:cubicBezTo>
                    <a:cubicBezTo>
                      <a:pt x="80" y="9"/>
                      <a:pt x="50" y="0"/>
                      <a:pt x="50" y="0"/>
                    </a:cubicBezTo>
                    <a:cubicBezTo>
                      <a:pt x="43" y="7"/>
                      <a:pt x="48" y="13"/>
                      <a:pt x="52" y="35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7" name="Freeform 139"/>
              <p:cNvSpPr>
                <a:spLocks/>
              </p:cNvSpPr>
              <p:nvPr/>
            </p:nvSpPr>
            <p:spPr bwMode="gray">
              <a:xfrm>
                <a:off x="4243" y="912"/>
                <a:ext cx="86" cy="117"/>
              </a:xfrm>
              <a:custGeom>
                <a:avLst/>
                <a:gdLst>
                  <a:gd name="T0" fmla="*/ 40 w 86"/>
                  <a:gd name="T1" fmla="*/ 25 h 117"/>
                  <a:gd name="T2" fmla="*/ 23 w 86"/>
                  <a:gd name="T3" fmla="*/ 7 h 117"/>
                  <a:gd name="T4" fmla="*/ 1 w 86"/>
                  <a:gd name="T5" fmla="*/ 10 h 117"/>
                  <a:gd name="T6" fmla="*/ 19 w 86"/>
                  <a:gd name="T7" fmla="*/ 39 h 117"/>
                  <a:gd name="T8" fmla="*/ 41 w 86"/>
                  <a:gd name="T9" fmla="*/ 70 h 117"/>
                  <a:gd name="T10" fmla="*/ 62 w 86"/>
                  <a:gd name="T11" fmla="*/ 79 h 117"/>
                  <a:gd name="T12" fmla="*/ 83 w 86"/>
                  <a:gd name="T13" fmla="*/ 108 h 117"/>
                  <a:gd name="T14" fmla="*/ 82 w 86"/>
                  <a:gd name="T15" fmla="*/ 69 h 117"/>
                  <a:gd name="T16" fmla="*/ 83 w 86"/>
                  <a:gd name="T17" fmla="*/ 27 h 117"/>
                  <a:gd name="T18" fmla="*/ 65 w 86"/>
                  <a:gd name="T19" fmla="*/ 45 h 117"/>
                  <a:gd name="T20" fmla="*/ 62 w 86"/>
                  <a:gd name="T21" fmla="*/ 19 h 117"/>
                  <a:gd name="T22" fmla="*/ 47 w 86"/>
                  <a:gd name="T23" fmla="*/ 13 h 117"/>
                  <a:gd name="T24" fmla="*/ 40 w 86"/>
                  <a:gd name="T25" fmla="*/ 2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" h="117">
                    <a:moveTo>
                      <a:pt x="40" y="25"/>
                    </a:moveTo>
                    <a:cubicBezTo>
                      <a:pt x="37" y="30"/>
                      <a:pt x="26" y="0"/>
                      <a:pt x="23" y="7"/>
                    </a:cubicBezTo>
                    <a:cubicBezTo>
                      <a:pt x="17" y="5"/>
                      <a:pt x="2" y="5"/>
                      <a:pt x="1" y="10"/>
                    </a:cubicBezTo>
                    <a:cubicBezTo>
                      <a:pt x="0" y="15"/>
                      <a:pt x="12" y="29"/>
                      <a:pt x="19" y="39"/>
                    </a:cubicBezTo>
                    <a:cubicBezTo>
                      <a:pt x="25" y="47"/>
                      <a:pt x="34" y="63"/>
                      <a:pt x="41" y="70"/>
                    </a:cubicBezTo>
                    <a:cubicBezTo>
                      <a:pt x="48" y="77"/>
                      <a:pt x="55" y="73"/>
                      <a:pt x="62" y="79"/>
                    </a:cubicBezTo>
                    <a:cubicBezTo>
                      <a:pt x="71" y="79"/>
                      <a:pt x="79" y="117"/>
                      <a:pt x="83" y="108"/>
                    </a:cubicBezTo>
                    <a:cubicBezTo>
                      <a:pt x="86" y="106"/>
                      <a:pt x="82" y="82"/>
                      <a:pt x="82" y="69"/>
                    </a:cubicBezTo>
                    <a:cubicBezTo>
                      <a:pt x="82" y="56"/>
                      <a:pt x="86" y="31"/>
                      <a:pt x="83" y="27"/>
                    </a:cubicBezTo>
                    <a:cubicBezTo>
                      <a:pt x="80" y="19"/>
                      <a:pt x="74" y="47"/>
                      <a:pt x="65" y="45"/>
                    </a:cubicBezTo>
                    <a:cubicBezTo>
                      <a:pt x="62" y="44"/>
                      <a:pt x="65" y="24"/>
                      <a:pt x="62" y="19"/>
                    </a:cubicBezTo>
                    <a:cubicBezTo>
                      <a:pt x="59" y="14"/>
                      <a:pt x="51" y="12"/>
                      <a:pt x="47" y="13"/>
                    </a:cubicBezTo>
                    <a:cubicBezTo>
                      <a:pt x="43" y="14"/>
                      <a:pt x="43" y="20"/>
                      <a:pt x="40" y="25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8" name="Freeform 140"/>
              <p:cNvSpPr>
                <a:spLocks/>
              </p:cNvSpPr>
              <p:nvPr/>
            </p:nvSpPr>
            <p:spPr bwMode="gray">
              <a:xfrm>
                <a:off x="4074" y="1134"/>
                <a:ext cx="117" cy="103"/>
              </a:xfrm>
              <a:custGeom>
                <a:avLst/>
                <a:gdLst>
                  <a:gd name="T0" fmla="*/ 17 w 117"/>
                  <a:gd name="T1" fmla="*/ 25 h 103"/>
                  <a:gd name="T2" fmla="*/ 7 w 117"/>
                  <a:gd name="T3" fmla="*/ 51 h 103"/>
                  <a:gd name="T4" fmla="*/ 18 w 117"/>
                  <a:gd name="T5" fmla="*/ 80 h 103"/>
                  <a:gd name="T6" fmla="*/ 57 w 117"/>
                  <a:gd name="T7" fmla="*/ 75 h 103"/>
                  <a:gd name="T8" fmla="*/ 23 w 117"/>
                  <a:gd name="T9" fmla="*/ 99 h 103"/>
                  <a:gd name="T10" fmla="*/ 53 w 117"/>
                  <a:gd name="T11" fmla="*/ 100 h 103"/>
                  <a:gd name="T12" fmla="*/ 80 w 117"/>
                  <a:gd name="T13" fmla="*/ 81 h 103"/>
                  <a:gd name="T14" fmla="*/ 107 w 117"/>
                  <a:gd name="T15" fmla="*/ 78 h 103"/>
                  <a:gd name="T16" fmla="*/ 117 w 117"/>
                  <a:gd name="T17" fmla="*/ 51 h 103"/>
                  <a:gd name="T18" fmla="*/ 93 w 117"/>
                  <a:gd name="T19" fmla="*/ 51 h 103"/>
                  <a:gd name="T20" fmla="*/ 83 w 117"/>
                  <a:gd name="T21" fmla="*/ 6 h 103"/>
                  <a:gd name="T22" fmla="*/ 66 w 117"/>
                  <a:gd name="T23" fmla="*/ 16 h 103"/>
                  <a:gd name="T24" fmla="*/ 59 w 117"/>
                  <a:gd name="T25" fmla="*/ 49 h 103"/>
                  <a:gd name="T26" fmla="*/ 44 w 117"/>
                  <a:gd name="T27" fmla="*/ 28 h 103"/>
                  <a:gd name="T28" fmla="*/ 17 w 117"/>
                  <a:gd name="T29" fmla="*/ 2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7" h="103">
                    <a:moveTo>
                      <a:pt x="17" y="25"/>
                    </a:moveTo>
                    <a:cubicBezTo>
                      <a:pt x="9" y="35"/>
                      <a:pt x="15" y="41"/>
                      <a:pt x="7" y="51"/>
                    </a:cubicBezTo>
                    <a:cubicBezTo>
                      <a:pt x="0" y="75"/>
                      <a:pt x="10" y="74"/>
                      <a:pt x="18" y="80"/>
                    </a:cubicBezTo>
                    <a:cubicBezTo>
                      <a:pt x="24" y="85"/>
                      <a:pt x="42" y="75"/>
                      <a:pt x="57" y="75"/>
                    </a:cubicBezTo>
                    <a:cubicBezTo>
                      <a:pt x="58" y="78"/>
                      <a:pt x="24" y="95"/>
                      <a:pt x="23" y="99"/>
                    </a:cubicBezTo>
                    <a:cubicBezTo>
                      <a:pt x="22" y="103"/>
                      <a:pt x="44" y="103"/>
                      <a:pt x="53" y="100"/>
                    </a:cubicBezTo>
                    <a:cubicBezTo>
                      <a:pt x="62" y="97"/>
                      <a:pt x="71" y="85"/>
                      <a:pt x="80" y="81"/>
                    </a:cubicBezTo>
                    <a:cubicBezTo>
                      <a:pt x="89" y="77"/>
                      <a:pt x="101" y="83"/>
                      <a:pt x="107" y="78"/>
                    </a:cubicBezTo>
                    <a:cubicBezTo>
                      <a:pt x="111" y="75"/>
                      <a:pt x="117" y="51"/>
                      <a:pt x="117" y="51"/>
                    </a:cubicBezTo>
                    <a:cubicBezTo>
                      <a:pt x="116" y="42"/>
                      <a:pt x="99" y="58"/>
                      <a:pt x="93" y="51"/>
                    </a:cubicBezTo>
                    <a:cubicBezTo>
                      <a:pt x="87" y="44"/>
                      <a:pt x="88" y="12"/>
                      <a:pt x="83" y="6"/>
                    </a:cubicBezTo>
                    <a:cubicBezTo>
                      <a:pt x="78" y="0"/>
                      <a:pt x="70" y="9"/>
                      <a:pt x="66" y="16"/>
                    </a:cubicBezTo>
                    <a:cubicBezTo>
                      <a:pt x="62" y="23"/>
                      <a:pt x="63" y="47"/>
                      <a:pt x="59" y="49"/>
                    </a:cubicBezTo>
                    <a:cubicBezTo>
                      <a:pt x="55" y="51"/>
                      <a:pt x="51" y="32"/>
                      <a:pt x="44" y="28"/>
                    </a:cubicBezTo>
                    <a:cubicBezTo>
                      <a:pt x="37" y="24"/>
                      <a:pt x="23" y="26"/>
                      <a:pt x="17" y="25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9" name="Freeform 141"/>
              <p:cNvSpPr>
                <a:spLocks/>
              </p:cNvSpPr>
              <p:nvPr/>
            </p:nvSpPr>
            <p:spPr bwMode="gray">
              <a:xfrm>
                <a:off x="4423" y="2366"/>
                <a:ext cx="144" cy="55"/>
              </a:xfrm>
              <a:custGeom>
                <a:avLst/>
                <a:gdLst>
                  <a:gd name="T0" fmla="*/ 4 w 144"/>
                  <a:gd name="T1" fmla="*/ 8 h 55"/>
                  <a:gd name="T2" fmla="*/ 10 w 144"/>
                  <a:gd name="T3" fmla="*/ 25 h 55"/>
                  <a:gd name="T4" fmla="*/ 37 w 144"/>
                  <a:gd name="T5" fmla="*/ 20 h 55"/>
                  <a:gd name="T6" fmla="*/ 86 w 144"/>
                  <a:gd name="T7" fmla="*/ 40 h 55"/>
                  <a:gd name="T8" fmla="*/ 95 w 144"/>
                  <a:gd name="T9" fmla="*/ 55 h 55"/>
                  <a:gd name="T10" fmla="*/ 137 w 144"/>
                  <a:gd name="T11" fmla="*/ 53 h 55"/>
                  <a:gd name="T12" fmla="*/ 137 w 144"/>
                  <a:gd name="T13" fmla="*/ 43 h 55"/>
                  <a:gd name="T14" fmla="*/ 110 w 144"/>
                  <a:gd name="T15" fmla="*/ 25 h 55"/>
                  <a:gd name="T16" fmla="*/ 92 w 144"/>
                  <a:gd name="T17" fmla="*/ 24 h 55"/>
                  <a:gd name="T18" fmla="*/ 56 w 144"/>
                  <a:gd name="T19" fmla="*/ 4 h 55"/>
                  <a:gd name="T20" fmla="*/ 34 w 144"/>
                  <a:gd name="T21" fmla="*/ 2 h 55"/>
                  <a:gd name="T22" fmla="*/ 4 w 144"/>
                  <a:gd name="T23" fmla="*/ 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55">
                    <a:moveTo>
                      <a:pt x="4" y="8"/>
                    </a:moveTo>
                    <a:cubicBezTo>
                      <a:pt x="0" y="12"/>
                      <a:pt x="5" y="23"/>
                      <a:pt x="10" y="25"/>
                    </a:cubicBezTo>
                    <a:cubicBezTo>
                      <a:pt x="15" y="27"/>
                      <a:pt x="24" y="18"/>
                      <a:pt x="37" y="20"/>
                    </a:cubicBezTo>
                    <a:cubicBezTo>
                      <a:pt x="47" y="23"/>
                      <a:pt x="74" y="35"/>
                      <a:pt x="86" y="40"/>
                    </a:cubicBezTo>
                    <a:cubicBezTo>
                      <a:pt x="96" y="46"/>
                      <a:pt x="87" y="53"/>
                      <a:pt x="95" y="55"/>
                    </a:cubicBezTo>
                    <a:cubicBezTo>
                      <a:pt x="102" y="49"/>
                      <a:pt x="130" y="55"/>
                      <a:pt x="137" y="53"/>
                    </a:cubicBezTo>
                    <a:cubicBezTo>
                      <a:pt x="144" y="51"/>
                      <a:pt x="141" y="48"/>
                      <a:pt x="137" y="43"/>
                    </a:cubicBezTo>
                    <a:cubicBezTo>
                      <a:pt x="133" y="38"/>
                      <a:pt x="117" y="28"/>
                      <a:pt x="110" y="25"/>
                    </a:cubicBezTo>
                    <a:cubicBezTo>
                      <a:pt x="103" y="20"/>
                      <a:pt x="98" y="27"/>
                      <a:pt x="92" y="24"/>
                    </a:cubicBezTo>
                    <a:cubicBezTo>
                      <a:pt x="83" y="20"/>
                      <a:pt x="66" y="8"/>
                      <a:pt x="56" y="4"/>
                    </a:cubicBezTo>
                    <a:cubicBezTo>
                      <a:pt x="46" y="0"/>
                      <a:pt x="43" y="1"/>
                      <a:pt x="34" y="2"/>
                    </a:cubicBezTo>
                    <a:cubicBezTo>
                      <a:pt x="25" y="3"/>
                      <a:pt x="10" y="7"/>
                      <a:pt x="4" y="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0" name="Freeform 142"/>
              <p:cNvSpPr>
                <a:spLocks/>
              </p:cNvSpPr>
              <p:nvPr/>
            </p:nvSpPr>
            <p:spPr bwMode="gray">
              <a:xfrm>
                <a:off x="4559" y="2411"/>
                <a:ext cx="84" cy="43"/>
              </a:xfrm>
              <a:custGeom>
                <a:avLst/>
                <a:gdLst>
                  <a:gd name="T0" fmla="*/ 10 w 84"/>
                  <a:gd name="T1" fmla="*/ 4 h 43"/>
                  <a:gd name="T2" fmla="*/ 28 w 84"/>
                  <a:gd name="T3" fmla="*/ 16 h 43"/>
                  <a:gd name="T4" fmla="*/ 7 w 84"/>
                  <a:gd name="T5" fmla="*/ 16 h 43"/>
                  <a:gd name="T6" fmla="*/ 1 w 84"/>
                  <a:gd name="T7" fmla="*/ 28 h 43"/>
                  <a:gd name="T8" fmla="*/ 16 w 84"/>
                  <a:gd name="T9" fmla="*/ 26 h 43"/>
                  <a:gd name="T10" fmla="*/ 37 w 84"/>
                  <a:gd name="T11" fmla="*/ 40 h 43"/>
                  <a:gd name="T12" fmla="*/ 70 w 84"/>
                  <a:gd name="T13" fmla="*/ 31 h 43"/>
                  <a:gd name="T14" fmla="*/ 81 w 84"/>
                  <a:gd name="T15" fmla="*/ 20 h 43"/>
                  <a:gd name="T16" fmla="*/ 52 w 84"/>
                  <a:gd name="T17" fmla="*/ 8 h 43"/>
                  <a:gd name="T18" fmla="*/ 36 w 84"/>
                  <a:gd name="T19" fmla="*/ 1 h 43"/>
                  <a:gd name="T20" fmla="*/ 10 w 84"/>
                  <a:gd name="T21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43">
                    <a:moveTo>
                      <a:pt x="10" y="4"/>
                    </a:moveTo>
                    <a:cubicBezTo>
                      <a:pt x="9" y="6"/>
                      <a:pt x="29" y="14"/>
                      <a:pt x="28" y="16"/>
                    </a:cubicBezTo>
                    <a:cubicBezTo>
                      <a:pt x="27" y="18"/>
                      <a:pt x="11" y="14"/>
                      <a:pt x="7" y="16"/>
                    </a:cubicBezTo>
                    <a:cubicBezTo>
                      <a:pt x="3" y="18"/>
                      <a:pt x="0" y="26"/>
                      <a:pt x="1" y="28"/>
                    </a:cubicBezTo>
                    <a:cubicBezTo>
                      <a:pt x="2" y="30"/>
                      <a:pt x="10" y="24"/>
                      <a:pt x="16" y="26"/>
                    </a:cubicBezTo>
                    <a:cubicBezTo>
                      <a:pt x="22" y="28"/>
                      <a:pt x="28" y="39"/>
                      <a:pt x="37" y="40"/>
                    </a:cubicBezTo>
                    <a:cubicBezTo>
                      <a:pt x="47" y="43"/>
                      <a:pt x="61" y="35"/>
                      <a:pt x="70" y="31"/>
                    </a:cubicBezTo>
                    <a:cubicBezTo>
                      <a:pt x="77" y="28"/>
                      <a:pt x="84" y="24"/>
                      <a:pt x="81" y="20"/>
                    </a:cubicBezTo>
                    <a:cubicBezTo>
                      <a:pt x="78" y="16"/>
                      <a:pt x="59" y="11"/>
                      <a:pt x="52" y="8"/>
                    </a:cubicBezTo>
                    <a:cubicBezTo>
                      <a:pt x="45" y="5"/>
                      <a:pt x="43" y="2"/>
                      <a:pt x="36" y="1"/>
                    </a:cubicBezTo>
                    <a:cubicBezTo>
                      <a:pt x="29" y="0"/>
                      <a:pt x="15" y="3"/>
                      <a:pt x="10" y="4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40161" dir="4293903" algn="ctr" rotWithShape="0">
                        <a:srgbClr val="333333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vi-VN" sz="1800">
                  <a:solidFill>
                    <a:srgbClr val="000000"/>
                  </a:solidFill>
                </a:endParaRPr>
              </a:p>
            </p:txBody>
          </p:sp>
        </p:grpSp>
      </p:grpSp>
      <p:pic>
        <p:nvPicPr>
          <p:cNvPr id="2191" name="Picture 143" descr="1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8" b="20108"/>
          <a:stretch>
            <a:fillRect/>
          </a:stretch>
        </p:blipFill>
        <p:spPr bwMode="gray">
          <a:xfrm>
            <a:off x="224368" y="200025"/>
            <a:ext cx="11967633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2" name="Picture 144" descr="1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23"/>
          <a:stretch>
            <a:fillRect/>
          </a:stretch>
        </p:blipFill>
        <p:spPr bwMode="gray">
          <a:xfrm>
            <a:off x="4718052" y="204788"/>
            <a:ext cx="7446433" cy="137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3" name="Picture 145" descr="그림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03200" y="206376"/>
            <a:ext cx="11988800" cy="9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4" name="Freeform 146"/>
          <p:cNvSpPr>
            <a:spLocks/>
          </p:cNvSpPr>
          <p:nvPr/>
        </p:nvSpPr>
        <p:spPr bwMode="gray">
          <a:xfrm>
            <a:off x="198968" y="206376"/>
            <a:ext cx="11993033" cy="6492875"/>
          </a:xfrm>
          <a:custGeom>
            <a:avLst/>
            <a:gdLst>
              <a:gd name="T0" fmla="*/ 5666 w 5666"/>
              <a:gd name="T1" fmla="*/ 0 h 4090"/>
              <a:gd name="T2" fmla="*/ 2 w 5666"/>
              <a:gd name="T3" fmla="*/ 0 h 4090"/>
              <a:gd name="T4" fmla="*/ 0 w 5666"/>
              <a:gd name="T5" fmla="*/ 3636 h 4090"/>
              <a:gd name="T6" fmla="*/ 440 w 5666"/>
              <a:gd name="T7" fmla="*/ 3636 h 4090"/>
              <a:gd name="T8" fmla="*/ 440 w 5666"/>
              <a:gd name="T9" fmla="*/ 4090 h 4090"/>
              <a:gd name="T10" fmla="*/ 5666 w 5666"/>
              <a:gd name="T11" fmla="*/ 4088 h 4090"/>
              <a:gd name="T12" fmla="*/ 5666 w 5666"/>
              <a:gd name="T13" fmla="*/ 0 h 4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66" h="4090">
                <a:moveTo>
                  <a:pt x="5666" y="0"/>
                </a:moveTo>
                <a:lnTo>
                  <a:pt x="2" y="0"/>
                </a:lnTo>
                <a:lnTo>
                  <a:pt x="0" y="3636"/>
                </a:lnTo>
                <a:lnTo>
                  <a:pt x="440" y="3636"/>
                </a:lnTo>
                <a:lnTo>
                  <a:pt x="440" y="4090"/>
                </a:lnTo>
                <a:lnTo>
                  <a:pt x="5666" y="4088"/>
                </a:lnTo>
                <a:lnTo>
                  <a:pt x="5666" y="0"/>
                </a:lnTo>
                <a:close/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sz="1800">
              <a:solidFill>
                <a:srgbClr val="000000"/>
              </a:solidFill>
            </a:endParaRPr>
          </a:p>
        </p:txBody>
      </p:sp>
      <p:sp>
        <p:nvSpPr>
          <p:cNvPr id="2195" name="Rectangle 147"/>
          <p:cNvSpPr>
            <a:spLocks noGrp="1" noChangeArrowheads="1"/>
          </p:cNvSpPr>
          <p:nvPr>
            <p:ph type="title"/>
          </p:nvPr>
        </p:nvSpPr>
        <p:spPr bwMode="gray">
          <a:xfrm>
            <a:off x="609600" y="274639"/>
            <a:ext cx="822960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title style</a:t>
            </a:r>
          </a:p>
        </p:txBody>
      </p:sp>
      <p:sp>
        <p:nvSpPr>
          <p:cNvPr id="2196" name="Rectangle 148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Edit Master text styles</a:t>
            </a:r>
          </a:p>
          <a:p>
            <a:pPr lvl="1"/>
            <a:r>
              <a:rPr lang="en-US" altLang="vi-VN"/>
              <a:t>Second level</a:t>
            </a:r>
          </a:p>
          <a:p>
            <a:pPr lvl="2"/>
            <a:r>
              <a:rPr lang="en-US" altLang="vi-VN"/>
              <a:t>Third level</a:t>
            </a:r>
          </a:p>
          <a:p>
            <a:pPr lvl="3"/>
            <a:r>
              <a:rPr lang="en-US" altLang="vi-VN"/>
              <a:t>Fourth level</a:t>
            </a:r>
          </a:p>
          <a:p>
            <a:pPr lvl="4"/>
            <a:r>
              <a:rPr lang="en-US" altLang="vi-VN"/>
              <a:t>Fifth level</a:t>
            </a:r>
          </a:p>
        </p:txBody>
      </p:sp>
      <p:sp>
        <p:nvSpPr>
          <p:cNvPr id="2197" name="Rectangle 149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165600" y="6400800"/>
            <a:ext cx="28448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9E44E78-4AE8-44AE-AF1D-2E894112379A}" type="datetimeFigureOut">
              <a:rPr lang="en-US" altLang="vi-V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6/6/2016</a:t>
            </a:fld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2198" name="Rectangle 150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7721600" y="6400800"/>
            <a:ext cx="38608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vi-VN">
              <a:solidFill>
                <a:srgbClr val="000000"/>
              </a:solidFill>
            </a:endParaRPr>
          </a:p>
        </p:txBody>
      </p:sp>
      <p:sp>
        <p:nvSpPr>
          <p:cNvPr id="2199" name="AutoShape 151"/>
          <p:cNvSpPr>
            <a:spLocks noChangeArrowheads="1"/>
          </p:cNvSpPr>
          <p:nvPr/>
        </p:nvSpPr>
        <p:spPr bwMode="gray">
          <a:xfrm rot="10800000">
            <a:off x="194734" y="6051551"/>
            <a:ext cx="859367" cy="644525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vi-VN" sz="1800">
              <a:solidFill>
                <a:srgbClr val="000000"/>
              </a:solidFill>
            </a:endParaRPr>
          </a:p>
        </p:txBody>
      </p:sp>
      <p:sp>
        <p:nvSpPr>
          <p:cNvPr id="2200" name="Rectangle 152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04800" y="6096000"/>
            <a:ext cx="7112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7729C26-F70C-45D0-90E0-DF7B35DC575D}" type="slidenum">
              <a:rPr lang="en-US" altLang="vi-VN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vi-VN">
              <a:solidFill>
                <a:srgbClr val="FFFFFF"/>
              </a:solidFill>
            </a:endParaRPr>
          </a:p>
        </p:txBody>
      </p:sp>
      <p:pic>
        <p:nvPicPr>
          <p:cNvPr id="2201" name="Picture 153" descr="24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956800" y="263525"/>
            <a:ext cx="2116667" cy="104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59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  <p:sldLayoutId id="2147483839" r:id="rId18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i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 i="1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 i="1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 i="1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 i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 i="1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 i="1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 i="1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 i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10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10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6.xml"/><Relationship Id="rId4" Type="http://schemas.openxmlformats.org/officeDocument/2006/relationships/image" Target="../media/image72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10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6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10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6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Paint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97288" y="6122504"/>
            <a:ext cx="302149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IT008.G22 - </a:t>
            </a:r>
            <a:r>
              <a:rPr lang="en-US" dirty="0" err="1">
                <a:solidFill>
                  <a:srgbClr val="FFFF00"/>
                </a:solidFill>
              </a:rPr>
              <a:t>Trinitrotoluen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94783" y="2460626"/>
            <a:ext cx="579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2060"/>
                </a:solidFill>
                <a:latin typeface="Bodoni MT" panose="02070603080606020203" pitchFamily="18" charset="0"/>
              </a:rPr>
              <a:t>Giảng</a:t>
            </a:r>
            <a:r>
              <a:rPr lang="en-US" sz="2800" dirty="0">
                <a:solidFill>
                  <a:srgbClr val="002060"/>
                </a:solidFill>
                <a:latin typeface="Bodoni MT" panose="02070603080606020203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Bodoni MT" panose="02070603080606020203" pitchFamily="18" charset="0"/>
              </a:rPr>
              <a:t>viên</a:t>
            </a:r>
            <a:r>
              <a:rPr lang="en-US" sz="2800" dirty="0">
                <a:solidFill>
                  <a:srgbClr val="002060"/>
                </a:solidFill>
                <a:latin typeface="Bodoni MT" panose="02070603080606020203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Bodoni MT" panose="02070603080606020203" pitchFamily="18" charset="0"/>
              </a:rPr>
              <a:t>hướng</a:t>
            </a:r>
            <a:r>
              <a:rPr lang="en-US" sz="2800" dirty="0">
                <a:solidFill>
                  <a:srgbClr val="002060"/>
                </a:solidFill>
                <a:latin typeface="Bodoni MT" panose="02070603080606020203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Bodoni MT" panose="02070603080606020203" pitchFamily="18" charset="0"/>
              </a:rPr>
              <a:t>dẫn</a:t>
            </a:r>
            <a:r>
              <a:rPr lang="en-US" sz="2800" dirty="0">
                <a:solidFill>
                  <a:srgbClr val="002060"/>
                </a:solidFill>
                <a:latin typeface="Bodoni MT" panose="02070603080606020203" pitchFamily="18" charset="0"/>
              </a:rPr>
              <a:t>:</a:t>
            </a:r>
          </a:p>
          <a:p>
            <a:pPr algn="ctr"/>
            <a:r>
              <a:rPr lang="en-US" sz="2800" dirty="0" err="1">
                <a:solidFill>
                  <a:srgbClr val="002060"/>
                </a:solidFill>
                <a:latin typeface="Bodoni MT" panose="02070603080606020203" pitchFamily="18" charset="0"/>
              </a:rPr>
              <a:t>Ths</a:t>
            </a:r>
            <a:r>
              <a:rPr lang="en-US" sz="2800" dirty="0">
                <a:solidFill>
                  <a:srgbClr val="002060"/>
                </a:solidFill>
                <a:latin typeface="Bodoni MT" panose="02070603080606020203" pitchFamily="18" charset="0"/>
              </a:rPr>
              <a:t>. </a:t>
            </a:r>
            <a:r>
              <a:rPr lang="en-US" sz="2800" dirty="0" err="1">
                <a:solidFill>
                  <a:srgbClr val="002060"/>
                </a:solidFill>
                <a:latin typeface="Bodoni MT" panose="02070603080606020203" pitchFamily="18" charset="0"/>
              </a:rPr>
              <a:t>Huỳnh</a:t>
            </a:r>
            <a:r>
              <a:rPr lang="en-US" sz="2800" dirty="0">
                <a:solidFill>
                  <a:srgbClr val="002060"/>
                </a:solidFill>
                <a:latin typeface="Bodoni MT" panose="02070603080606020203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Bodoni MT" panose="02070603080606020203" pitchFamily="18" charset="0"/>
              </a:rPr>
              <a:t>Tuấn</a:t>
            </a:r>
            <a:r>
              <a:rPr lang="en-US" sz="2800" dirty="0">
                <a:solidFill>
                  <a:srgbClr val="002060"/>
                </a:solidFill>
                <a:latin typeface="Bodoni MT" panose="02070603080606020203" pitchFamily="18" charset="0"/>
              </a:rPr>
              <a:t> Anh</a:t>
            </a:r>
          </a:p>
        </p:txBody>
      </p:sp>
      <p:sp>
        <p:nvSpPr>
          <p:cNvPr id="67" name="AutoShape 6"/>
          <p:cNvSpPr>
            <a:spLocks noChangeArrowheads="1"/>
          </p:cNvSpPr>
          <p:nvPr/>
        </p:nvSpPr>
        <p:spPr bwMode="gray">
          <a:xfrm>
            <a:off x="6427304" y="3414733"/>
            <a:ext cx="5764696" cy="187288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6699FF"/>
              </a:gs>
              <a:gs pos="50000">
                <a:srgbClr val="6699FF">
                  <a:gamma/>
                  <a:tint val="21176"/>
                  <a:invGamma/>
                </a:srgbClr>
              </a:gs>
              <a:gs pos="100000">
                <a:srgbClr val="6699FF"/>
              </a:gs>
            </a:gsLst>
            <a:lin ang="5400000" scaled="1"/>
          </a:gradFill>
          <a:ln w="12700" algn="ctr">
            <a:solidFill>
              <a:srgbClr val="FFFFFF"/>
            </a:solidFill>
            <a:round/>
            <a:headEnd/>
            <a:tailEnd/>
          </a:ln>
          <a:effectLst>
            <a:outerShdw sy="50000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r>
              <a:rPr lang="en-US" sz="2600" dirty="0" err="1">
                <a:latin typeface="Calibri" panose="020F0502020204030204" pitchFamily="34" charset="0"/>
              </a:rPr>
              <a:t>Sinh</a:t>
            </a:r>
            <a:r>
              <a:rPr lang="en-US" sz="2600" dirty="0">
                <a:latin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</a:rPr>
              <a:t>viên</a:t>
            </a:r>
            <a:r>
              <a:rPr lang="en-US" sz="2600" dirty="0">
                <a:latin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</a:rPr>
              <a:t>thực</a:t>
            </a:r>
            <a:r>
              <a:rPr lang="en-US" sz="2600" dirty="0">
                <a:latin typeface="Calibri" panose="020F0502020204030204" pitchFamily="34" charset="0"/>
              </a:rPr>
              <a:t> </a:t>
            </a:r>
            <a:r>
              <a:rPr lang="en-US" sz="2600" dirty="0" err="1">
                <a:latin typeface="Calibri" panose="020F0502020204030204" pitchFamily="34" charset="0"/>
              </a:rPr>
              <a:t>hiện</a:t>
            </a:r>
            <a:r>
              <a:rPr lang="en-US" sz="2600" dirty="0">
                <a:latin typeface="Calibri" panose="020F050202020403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en-US" sz="2600" dirty="0" err="1">
                <a:latin typeface="Calibri" panose="020F0502020204030204" pitchFamily="34" charset="0"/>
              </a:rPr>
              <a:t>Trần</a:t>
            </a:r>
            <a:r>
              <a:rPr lang="en-US" sz="2600" dirty="0">
                <a:latin typeface="Calibri" panose="020F0502020204030204" pitchFamily="34" charset="0"/>
              </a:rPr>
              <a:t> Thị Minh Trang – 14520990</a:t>
            </a:r>
          </a:p>
          <a:p>
            <a:pPr marL="342900" indent="-342900">
              <a:buAutoNum type="arabicPeriod"/>
            </a:pPr>
            <a:r>
              <a:rPr lang="en-US" sz="2600" dirty="0">
                <a:latin typeface="Calibri" panose="020F0502020204030204" pitchFamily="34" charset="0"/>
              </a:rPr>
              <a:t>Nguyễn Thị Thu </a:t>
            </a:r>
            <a:r>
              <a:rPr lang="en-US" sz="2600" dirty="0" err="1">
                <a:latin typeface="Calibri" panose="020F0502020204030204" pitchFamily="34" charset="0"/>
              </a:rPr>
              <a:t>Nguyệt</a:t>
            </a:r>
            <a:r>
              <a:rPr lang="en-US" sz="2600" dirty="0">
                <a:latin typeface="Calibri" panose="020F0502020204030204" pitchFamily="34" charset="0"/>
              </a:rPr>
              <a:t> – 14520617</a:t>
            </a:r>
          </a:p>
          <a:p>
            <a:pPr marL="342900" indent="-342900">
              <a:buAutoNum type="arabicPeriod"/>
            </a:pPr>
            <a:r>
              <a:rPr lang="en-US" sz="2600" dirty="0" err="1">
                <a:latin typeface="Calibri" panose="020F0502020204030204" pitchFamily="34" charset="0"/>
              </a:rPr>
              <a:t>Hoàng</a:t>
            </a:r>
            <a:r>
              <a:rPr lang="en-US" sz="2600" dirty="0">
                <a:latin typeface="Calibri" panose="020F0502020204030204" pitchFamily="34" charset="0"/>
              </a:rPr>
              <a:t> Kim </a:t>
            </a:r>
            <a:r>
              <a:rPr lang="en-US" sz="2600" dirty="0" err="1">
                <a:latin typeface="Calibri" panose="020F0502020204030204" pitchFamily="34" charset="0"/>
              </a:rPr>
              <a:t>Tuấn</a:t>
            </a:r>
            <a:r>
              <a:rPr lang="en-US" sz="2600" dirty="0">
                <a:latin typeface="Calibri" panose="020F0502020204030204" pitchFamily="34" charset="0"/>
              </a:rPr>
              <a:t> - 14521042</a:t>
            </a:r>
          </a:p>
        </p:txBody>
      </p:sp>
    </p:spTree>
    <p:extLst>
      <p:ext uri="{BB962C8B-B14F-4D97-AF65-F5344CB8AC3E}">
        <p14:creationId xmlns:p14="http://schemas.microsoft.com/office/powerpoint/2010/main" val="1301387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</p:txBody>
      </p:sp>
      <p:grpSp>
        <p:nvGrpSpPr>
          <p:cNvPr id="136224" name="Group 32"/>
          <p:cNvGrpSpPr>
            <a:grpSpLocks/>
          </p:cNvGrpSpPr>
          <p:nvPr/>
        </p:nvGrpSpPr>
        <p:grpSpPr bwMode="auto">
          <a:xfrm>
            <a:off x="2982351" y="4486103"/>
            <a:ext cx="6259786" cy="1153551"/>
            <a:chOff x="1296" y="2304"/>
            <a:chExt cx="2976" cy="432"/>
          </a:xfrm>
        </p:grpSpPr>
        <p:sp>
          <p:nvSpPr>
            <p:cNvPr id="136207" name="AutoShape 15"/>
            <p:cNvSpPr>
              <a:spLocks noChangeArrowheads="1"/>
            </p:cNvSpPr>
            <p:nvPr/>
          </p:nvSpPr>
          <p:spPr bwMode="gray">
            <a:xfrm>
              <a:off x="1536" y="237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9933">
                    <a:gamma/>
                    <a:tint val="21176"/>
                    <a:invGamma/>
                  </a:srgbClr>
                </a:gs>
                <a:gs pos="100000">
                  <a:srgbClr val="FF9933"/>
                </a:gs>
              </a:gsLst>
              <a:lin ang="0" scaled="1"/>
            </a:gradFill>
            <a:ln w="12700" algn="ctr">
              <a:solidFill>
                <a:schemeClr val="tx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208" name="AutoShape 16"/>
            <p:cNvSpPr>
              <a:spLocks noChangeArrowheads="1"/>
            </p:cNvSpPr>
            <p:nvPr/>
          </p:nvSpPr>
          <p:spPr bwMode="gray">
            <a:xfrm>
              <a:off x="1296" y="2304"/>
              <a:ext cx="432" cy="432"/>
            </a:xfrm>
            <a:prstGeom prst="diamond">
              <a:avLst/>
            </a:prstGeom>
            <a:gradFill rotWithShape="1">
              <a:gsLst>
                <a:gs pos="0">
                  <a:srgbClr val="FF9933">
                    <a:gamma/>
                    <a:shade val="46275"/>
                    <a:invGamma/>
                  </a:srgbClr>
                </a:gs>
                <a:gs pos="100000">
                  <a:srgbClr val="FF9933"/>
                </a:gs>
              </a:gsLst>
              <a:lin ang="0" scaled="1"/>
            </a:gradFill>
            <a:ln w="254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28" name="Group 32"/>
          <p:cNvGrpSpPr>
            <a:grpSpLocks/>
          </p:cNvGrpSpPr>
          <p:nvPr/>
        </p:nvGrpSpPr>
        <p:grpSpPr bwMode="auto">
          <a:xfrm>
            <a:off x="2889054" y="3232586"/>
            <a:ext cx="6353084" cy="1153551"/>
            <a:chOff x="1320" y="2294"/>
            <a:chExt cx="2952" cy="432"/>
          </a:xfrm>
          <a:gradFill>
            <a:gsLst>
              <a:gs pos="0">
                <a:schemeClr val="bg1"/>
              </a:gs>
              <a:gs pos="74000">
                <a:srgbClr val="92D050"/>
              </a:gs>
              <a:gs pos="83000">
                <a:srgbClr val="92D050"/>
              </a:gs>
              <a:gs pos="100000">
                <a:srgbClr val="92D050"/>
              </a:gs>
            </a:gsLst>
            <a:lin ang="5400000" scaled="1"/>
          </a:gradFill>
        </p:grpSpPr>
        <p:sp>
          <p:nvSpPr>
            <p:cNvPr id="29" name="AutoShape 15"/>
            <p:cNvSpPr>
              <a:spLocks noChangeArrowheads="1"/>
            </p:cNvSpPr>
            <p:nvPr/>
          </p:nvSpPr>
          <p:spPr bwMode="gray">
            <a:xfrm>
              <a:off x="1536" y="237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16"/>
            <p:cNvSpPr>
              <a:spLocks noChangeArrowheads="1"/>
            </p:cNvSpPr>
            <p:nvPr/>
          </p:nvSpPr>
          <p:spPr bwMode="gray">
            <a:xfrm>
              <a:off x="1320" y="229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3010149" y="2105738"/>
            <a:ext cx="6231988" cy="1153551"/>
            <a:chOff x="1296" y="2304"/>
            <a:chExt cx="2976" cy="432"/>
          </a:xfrm>
          <a:gradFill>
            <a:gsLst>
              <a:gs pos="0">
                <a:schemeClr val="bg1"/>
              </a:gs>
              <a:gs pos="74000">
                <a:srgbClr val="00B0F0"/>
              </a:gs>
              <a:gs pos="83000">
                <a:srgbClr val="00B0F0"/>
              </a:gs>
              <a:gs pos="100000">
                <a:srgbClr val="00B0F0"/>
              </a:gs>
            </a:gsLst>
            <a:lin ang="5400000" scaled="1"/>
          </a:gradFill>
        </p:grpSpPr>
        <p:sp>
          <p:nvSpPr>
            <p:cNvPr id="34" name="AutoShape 15"/>
            <p:cNvSpPr>
              <a:spLocks noChangeArrowheads="1"/>
            </p:cNvSpPr>
            <p:nvPr/>
          </p:nvSpPr>
          <p:spPr bwMode="gray">
            <a:xfrm>
              <a:off x="1536" y="237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16"/>
            <p:cNvSpPr>
              <a:spLocks noChangeArrowheads="1"/>
            </p:cNvSpPr>
            <p:nvPr/>
          </p:nvSpPr>
          <p:spPr bwMode="gray">
            <a:xfrm>
              <a:off x="1296" y="230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891030" y="2359985"/>
            <a:ext cx="4338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85380" y="3587262"/>
            <a:ext cx="5456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10818" y="4812542"/>
            <a:ext cx="5134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Picture 18" descr="original_pencil_w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1507587"/>
            <a:ext cx="16002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9144000" y="6224379"/>
            <a:ext cx="302149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IT008.G22 - </a:t>
            </a:r>
            <a:r>
              <a:rPr lang="en-US" dirty="0" err="1">
                <a:solidFill>
                  <a:srgbClr val="FFFF00"/>
                </a:solidFill>
              </a:rPr>
              <a:t>Trinitrotoluen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972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</p:txBody>
      </p:sp>
      <p:grpSp>
        <p:nvGrpSpPr>
          <p:cNvPr id="136224" name="Group 32"/>
          <p:cNvGrpSpPr>
            <a:grpSpLocks/>
          </p:cNvGrpSpPr>
          <p:nvPr/>
        </p:nvGrpSpPr>
        <p:grpSpPr bwMode="auto">
          <a:xfrm>
            <a:off x="2982351" y="4486103"/>
            <a:ext cx="6259786" cy="1153551"/>
            <a:chOff x="1296" y="2304"/>
            <a:chExt cx="2976" cy="432"/>
          </a:xfrm>
        </p:grpSpPr>
        <p:sp>
          <p:nvSpPr>
            <p:cNvPr id="136207" name="AutoShape 15"/>
            <p:cNvSpPr>
              <a:spLocks noChangeArrowheads="1"/>
            </p:cNvSpPr>
            <p:nvPr/>
          </p:nvSpPr>
          <p:spPr bwMode="gray">
            <a:xfrm>
              <a:off x="1536" y="237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9933">
                    <a:gamma/>
                    <a:tint val="21176"/>
                    <a:invGamma/>
                  </a:srgbClr>
                </a:gs>
                <a:gs pos="100000">
                  <a:srgbClr val="FF9933"/>
                </a:gs>
              </a:gsLst>
              <a:lin ang="0" scaled="1"/>
            </a:gradFill>
            <a:ln w="12700" algn="ctr">
              <a:solidFill>
                <a:schemeClr val="tx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208" name="AutoShape 16"/>
            <p:cNvSpPr>
              <a:spLocks noChangeArrowheads="1"/>
            </p:cNvSpPr>
            <p:nvPr/>
          </p:nvSpPr>
          <p:spPr bwMode="gray">
            <a:xfrm>
              <a:off x="1296" y="2304"/>
              <a:ext cx="432" cy="432"/>
            </a:xfrm>
            <a:prstGeom prst="diamond">
              <a:avLst/>
            </a:prstGeom>
            <a:gradFill rotWithShape="1">
              <a:gsLst>
                <a:gs pos="0">
                  <a:srgbClr val="FF9933">
                    <a:gamma/>
                    <a:shade val="46275"/>
                    <a:invGamma/>
                  </a:srgbClr>
                </a:gs>
                <a:gs pos="100000">
                  <a:srgbClr val="FF9933"/>
                </a:gs>
              </a:gsLst>
              <a:lin ang="0" scaled="1"/>
            </a:gradFill>
            <a:ln w="254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28" name="Group 32"/>
          <p:cNvGrpSpPr>
            <a:grpSpLocks/>
          </p:cNvGrpSpPr>
          <p:nvPr/>
        </p:nvGrpSpPr>
        <p:grpSpPr bwMode="auto">
          <a:xfrm>
            <a:off x="2889054" y="3232586"/>
            <a:ext cx="6353084" cy="1153551"/>
            <a:chOff x="1320" y="2294"/>
            <a:chExt cx="2952" cy="432"/>
          </a:xfrm>
          <a:gradFill>
            <a:gsLst>
              <a:gs pos="0">
                <a:schemeClr val="bg1"/>
              </a:gs>
              <a:gs pos="74000">
                <a:srgbClr val="92D050"/>
              </a:gs>
              <a:gs pos="83000">
                <a:srgbClr val="92D050"/>
              </a:gs>
              <a:gs pos="100000">
                <a:srgbClr val="92D050"/>
              </a:gs>
            </a:gsLst>
            <a:lin ang="5400000" scaled="1"/>
          </a:gradFill>
        </p:grpSpPr>
        <p:sp>
          <p:nvSpPr>
            <p:cNvPr id="29" name="AutoShape 15"/>
            <p:cNvSpPr>
              <a:spLocks noChangeArrowheads="1"/>
            </p:cNvSpPr>
            <p:nvPr/>
          </p:nvSpPr>
          <p:spPr bwMode="gray">
            <a:xfrm>
              <a:off x="1536" y="237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16"/>
            <p:cNvSpPr>
              <a:spLocks noChangeArrowheads="1"/>
            </p:cNvSpPr>
            <p:nvPr/>
          </p:nvSpPr>
          <p:spPr bwMode="gray">
            <a:xfrm>
              <a:off x="1320" y="229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3010149" y="2105738"/>
            <a:ext cx="6231988" cy="1153551"/>
            <a:chOff x="1296" y="2304"/>
            <a:chExt cx="2976" cy="432"/>
          </a:xfrm>
          <a:solidFill>
            <a:srgbClr val="FFFF00"/>
          </a:solidFill>
        </p:grpSpPr>
        <p:sp>
          <p:nvSpPr>
            <p:cNvPr id="34" name="AutoShape 15"/>
            <p:cNvSpPr>
              <a:spLocks noChangeArrowheads="1"/>
            </p:cNvSpPr>
            <p:nvPr/>
          </p:nvSpPr>
          <p:spPr bwMode="gray">
            <a:xfrm>
              <a:off x="1536" y="237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16"/>
            <p:cNvSpPr>
              <a:spLocks noChangeArrowheads="1"/>
            </p:cNvSpPr>
            <p:nvPr/>
          </p:nvSpPr>
          <p:spPr bwMode="gray">
            <a:xfrm>
              <a:off x="1296" y="230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891030" y="2359985"/>
            <a:ext cx="4338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85380" y="3587262"/>
            <a:ext cx="5456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10818" y="4812542"/>
            <a:ext cx="5134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Picture 18" descr="original_pencil_w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1507587"/>
            <a:ext cx="16002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9144000" y="6224379"/>
            <a:ext cx="302149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IT008.G22 - </a:t>
            </a:r>
            <a:r>
              <a:rPr lang="en-US" dirty="0" err="1">
                <a:solidFill>
                  <a:srgbClr val="FFFF00"/>
                </a:solidFill>
              </a:rPr>
              <a:t>Trinitrotoluen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89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136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83" name="Oval 23"/>
          <p:cNvSpPr>
            <a:spLocks noChangeArrowheads="1"/>
          </p:cNvSpPr>
          <p:nvPr/>
        </p:nvSpPr>
        <p:spPr bwMode="gray">
          <a:xfrm>
            <a:off x="2971800" y="2286000"/>
            <a:ext cx="3200400" cy="3200400"/>
          </a:xfrm>
          <a:prstGeom prst="ellipse">
            <a:avLst/>
          </a:prstGeom>
          <a:gradFill rotWithShape="1">
            <a:gsLst>
              <a:gs pos="0">
                <a:srgbClr val="006BB4"/>
              </a:gs>
              <a:gs pos="100000">
                <a:srgbClr val="006BB4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ahoma" panose="020B0604030504040204" pitchFamily="34" charset="0"/>
                <a:cs typeface="Times New Roman" panose="02020603050405020304" pitchFamily="18" charset="0"/>
              </a:rPr>
              <a:t>Form </a:t>
            </a:r>
            <a:r>
              <a:rPr lang="en-US" dirty="0" err="1">
                <a:ea typeface="Tahoma" panose="020B0604030504040204" pitchFamily="34" charset="0"/>
                <a:cs typeface="Times New Roman" panose="02020603050405020304" pitchFamily="18" charset="0"/>
              </a:rPr>
              <a:t>chương</a:t>
            </a:r>
            <a:r>
              <a:rPr lang="en-US" dirty="0"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Tahoma" panose="020B060403050404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Tahoma" panose="020B0604030504040204" pitchFamily="34" charset="0"/>
                <a:cs typeface="Times New Roman" panose="02020603050405020304" pitchFamily="18" charset="0"/>
              </a:rPr>
              <a:t>chính</a:t>
            </a:r>
            <a:endParaRPr lang="en-US" sz="2800" dirty="0"/>
          </a:p>
        </p:txBody>
      </p:sp>
      <p:sp>
        <p:nvSpPr>
          <p:cNvPr id="168964" name="AutoShape 4"/>
          <p:cNvSpPr>
            <a:spLocks noChangeArrowheads="1"/>
          </p:cNvSpPr>
          <p:nvPr/>
        </p:nvSpPr>
        <p:spPr bwMode="gray">
          <a:xfrm>
            <a:off x="2667001" y="1981201"/>
            <a:ext cx="3833813" cy="3833813"/>
          </a:xfrm>
          <a:custGeom>
            <a:avLst/>
            <a:gdLst>
              <a:gd name="G0" fmla="+- 1914 0 0"/>
              <a:gd name="G1" fmla="+- 21600 0 1914"/>
              <a:gd name="G2" fmla="+- 21600 0 191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14" y="10800"/>
                </a:moveTo>
                <a:cubicBezTo>
                  <a:pt x="1914" y="15708"/>
                  <a:pt x="5892" y="19686"/>
                  <a:pt x="10800" y="19686"/>
                </a:cubicBezTo>
                <a:cubicBezTo>
                  <a:pt x="15708" y="19686"/>
                  <a:pt x="19686" y="15708"/>
                  <a:pt x="19686" y="10800"/>
                </a:cubicBezTo>
                <a:cubicBezTo>
                  <a:pt x="19686" y="5892"/>
                  <a:pt x="15708" y="1914"/>
                  <a:pt x="10800" y="1914"/>
                </a:cubicBezTo>
                <a:cubicBezTo>
                  <a:pt x="5892" y="1914"/>
                  <a:pt x="1914" y="5892"/>
                  <a:pt x="1914" y="10800"/>
                </a:cubicBezTo>
                <a:close/>
              </a:path>
            </a:pathLst>
          </a:custGeom>
          <a:gradFill rotWithShape="1">
            <a:gsLst>
              <a:gs pos="0">
                <a:srgbClr val="33CCCC">
                  <a:gamma/>
                  <a:shade val="46275"/>
                  <a:invGamma/>
                  <a:alpha val="0"/>
                </a:srgbClr>
              </a:gs>
              <a:gs pos="100000">
                <a:srgbClr val="33CCCC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5" name="AutoShape 5"/>
          <p:cNvSpPr>
            <a:spLocks noChangeArrowheads="1"/>
          </p:cNvSpPr>
          <p:nvPr/>
        </p:nvSpPr>
        <p:spPr bwMode="gray">
          <a:xfrm>
            <a:off x="5376864" y="2526640"/>
            <a:ext cx="3781425" cy="500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5EEB7"/>
              </a:gs>
              <a:gs pos="100000">
                <a:srgbClr val="F5EEB7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C5A667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“Home”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966" name="AutoShape 6"/>
          <p:cNvSpPr>
            <a:spLocks noChangeArrowheads="1"/>
          </p:cNvSpPr>
          <p:nvPr/>
        </p:nvSpPr>
        <p:spPr bwMode="gray">
          <a:xfrm>
            <a:off x="5763335" y="3696628"/>
            <a:ext cx="3781425" cy="4984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ED979"/>
              </a:gs>
              <a:gs pos="100000">
                <a:srgbClr val="BED979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C5A667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“View”</a:t>
            </a:r>
          </a:p>
        </p:txBody>
      </p:sp>
      <p:sp>
        <p:nvSpPr>
          <p:cNvPr id="168969" name="AutoShape 9"/>
          <p:cNvSpPr>
            <a:spLocks noChangeArrowheads="1"/>
          </p:cNvSpPr>
          <p:nvPr/>
        </p:nvSpPr>
        <p:spPr bwMode="gray">
          <a:xfrm>
            <a:off x="5376864" y="4956176"/>
            <a:ext cx="3781425" cy="500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5EEB7"/>
              </a:gs>
              <a:gs pos="100000">
                <a:srgbClr val="F5EEB7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C5A667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800" b="1" dirty="0" err="1"/>
              <a:t>Màn</a:t>
            </a:r>
            <a:r>
              <a:rPr lang="en-US" sz="2800" b="1" dirty="0"/>
              <a:t> </a:t>
            </a:r>
            <a:r>
              <a:rPr lang="en-US" sz="2800" b="1" dirty="0" err="1"/>
              <a:t>hình</a:t>
            </a:r>
            <a:r>
              <a:rPr lang="en-US" sz="2800" b="1" dirty="0"/>
              <a:t> “File”</a:t>
            </a:r>
            <a:endParaRPr lang="en-US" sz="2800" dirty="0"/>
          </a:p>
        </p:txBody>
      </p:sp>
      <p:sp>
        <p:nvSpPr>
          <p:cNvPr id="168971" name="Text Box 11"/>
          <p:cNvSpPr txBox="1">
            <a:spLocks noChangeArrowheads="1"/>
          </p:cNvSpPr>
          <p:nvPr/>
        </p:nvSpPr>
        <p:spPr bwMode="gray">
          <a:xfrm>
            <a:off x="3585189" y="2668594"/>
            <a:ext cx="1969475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Form </a:t>
            </a:r>
            <a:r>
              <a:rPr lang="en-US" sz="4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chương</a:t>
            </a:r>
            <a:r>
              <a:rPr lang="en-US" sz="4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trình</a:t>
            </a:r>
            <a:r>
              <a:rPr lang="en-US" sz="4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chính</a:t>
            </a:r>
            <a:endParaRPr lang="en-US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547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83" name="Oval 23"/>
          <p:cNvSpPr>
            <a:spLocks noChangeArrowheads="1"/>
          </p:cNvSpPr>
          <p:nvPr/>
        </p:nvSpPr>
        <p:spPr bwMode="gray">
          <a:xfrm>
            <a:off x="2971800" y="2286000"/>
            <a:ext cx="3200400" cy="3200400"/>
          </a:xfrm>
          <a:prstGeom prst="ellipse">
            <a:avLst/>
          </a:prstGeom>
          <a:gradFill rotWithShape="1">
            <a:gsLst>
              <a:gs pos="0">
                <a:srgbClr val="006BB4"/>
              </a:gs>
              <a:gs pos="100000">
                <a:srgbClr val="006BB4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ahoma" panose="020B0604030504040204" pitchFamily="34" charset="0"/>
                <a:cs typeface="Times New Roman" panose="02020603050405020304" pitchFamily="18" charset="0"/>
              </a:rPr>
              <a:t>Form </a:t>
            </a:r>
            <a:r>
              <a:rPr lang="en-US" dirty="0" err="1">
                <a:ea typeface="Tahoma" panose="020B0604030504040204" pitchFamily="34" charset="0"/>
                <a:cs typeface="Times New Roman" panose="02020603050405020304" pitchFamily="18" charset="0"/>
              </a:rPr>
              <a:t>chương</a:t>
            </a:r>
            <a:r>
              <a:rPr lang="en-US" dirty="0"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Tahoma" panose="020B060403050404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Tahoma" panose="020B0604030504040204" pitchFamily="34" charset="0"/>
                <a:cs typeface="Times New Roman" panose="02020603050405020304" pitchFamily="18" charset="0"/>
              </a:rPr>
              <a:t>chính</a:t>
            </a:r>
            <a:endParaRPr lang="en-US" sz="2800" dirty="0"/>
          </a:p>
        </p:txBody>
      </p:sp>
      <p:sp>
        <p:nvSpPr>
          <p:cNvPr id="168964" name="AutoShape 4"/>
          <p:cNvSpPr>
            <a:spLocks noChangeArrowheads="1"/>
          </p:cNvSpPr>
          <p:nvPr/>
        </p:nvSpPr>
        <p:spPr bwMode="gray">
          <a:xfrm>
            <a:off x="2667001" y="1981201"/>
            <a:ext cx="3833813" cy="3833813"/>
          </a:xfrm>
          <a:custGeom>
            <a:avLst/>
            <a:gdLst>
              <a:gd name="G0" fmla="+- 1914 0 0"/>
              <a:gd name="G1" fmla="+- 21600 0 1914"/>
              <a:gd name="G2" fmla="+- 21600 0 191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14" y="10800"/>
                </a:moveTo>
                <a:cubicBezTo>
                  <a:pt x="1914" y="15708"/>
                  <a:pt x="5892" y="19686"/>
                  <a:pt x="10800" y="19686"/>
                </a:cubicBezTo>
                <a:cubicBezTo>
                  <a:pt x="15708" y="19686"/>
                  <a:pt x="19686" y="15708"/>
                  <a:pt x="19686" y="10800"/>
                </a:cubicBezTo>
                <a:cubicBezTo>
                  <a:pt x="19686" y="5892"/>
                  <a:pt x="15708" y="1914"/>
                  <a:pt x="10800" y="1914"/>
                </a:cubicBezTo>
                <a:cubicBezTo>
                  <a:pt x="5892" y="1914"/>
                  <a:pt x="1914" y="5892"/>
                  <a:pt x="1914" y="10800"/>
                </a:cubicBezTo>
                <a:close/>
              </a:path>
            </a:pathLst>
          </a:custGeom>
          <a:gradFill rotWithShape="1">
            <a:gsLst>
              <a:gs pos="0">
                <a:srgbClr val="33CCCC">
                  <a:gamma/>
                  <a:shade val="46275"/>
                  <a:invGamma/>
                  <a:alpha val="0"/>
                </a:srgbClr>
              </a:gs>
              <a:gs pos="100000">
                <a:srgbClr val="33CCCC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5" name="AutoShape 5"/>
          <p:cNvSpPr>
            <a:spLocks noChangeArrowheads="1"/>
          </p:cNvSpPr>
          <p:nvPr/>
        </p:nvSpPr>
        <p:spPr bwMode="gray">
          <a:xfrm>
            <a:off x="5376863" y="2577305"/>
            <a:ext cx="3781425" cy="500063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38100" algn="ctr">
            <a:solidFill>
              <a:srgbClr val="C5A667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“Home”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966" name="AutoShape 6"/>
          <p:cNvSpPr>
            <a:spLocks noChangeArrowheads="1"/>
          </p:cNvSpPr>
          <p:nvPr/>
        </p:nvSpPr>
        <p:spPr bwMode="gray">
          <a:xfrm>
            <a:off x="5699688" y="3767534"/>
            <a:ext cx="3781425" cy="4984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ED979"/>
              </a:gs>
              <a:gs pos="100000">
                <a:srgbClr val="BED979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C5A667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“View”</a:t>
            </a:r>
          </a:p>
        </p:txBody>
      </p:sp>
      <p:sp>
        <p:nvSpPr>
          <p:cNvPr id="168969" name="AutoShape 9"/>
          <p:cNvSpPr>
            <a:spLocks noChangeArrowheads="1"/>
          </p:cNvSpPr>
          <p:nvPr/>
        </p:nvSpPr>
        <p:spPr bwMode="gray">
          <a:xfrm>
            <a:off x="5376864" y="4956176"/>
            <a:ext cx="3781425" cy="500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5EEB7"/>
              </a:gs>
              <a:gs pos="100000">
                <a:srgbClr val="F5EEB7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C5A667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800" b="1" dirty="0" err="1"/>
              <a:t>Màn</a:t>
            </a:r>
            <a:r>
              <a:rPr lang="en-US" sz="2800" b="1" dirty="0"/>
              <a:t> </a:t>
            </a:r>
            <a:r>
              <a:rPr lang="en-US" sz="2800" b="1" dirty="0" err="1"/>
              <a:t>hình</a:t>
            </a:r>
            <a:r>
              <a:rPr lang="en-US" sz="2800" b="1" dirty="0"/>
              <a:t> “File”</a:t>
            </a:r>
            <a:endParaRPr lang="en-US" sz="2800" dirty="0"/>
          </a:p>
        </p:txBody>
      </p:sp>
      <p:sp>
        <p:nvSpPr>
          <p:cNvPr id="168971" name="Text Box 11"/>
          <p:cNvSpPr txBox="1">
            <a:spLocks noChangeArrowheads="1"/>
          </p:cNvSpPr>
          <p:nvPr/>
        </p:nvSpPr>
        <p:spPr bwMode="gray">
          <a:xfrm>
            <a:off x="3585189" y="2668594"/>
            <a:ext cx="1969475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Form </a:t>
            </a:r>
            <a:r>
              <a:rPr lang="en-US" sz="4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chương</a:t>
            </a:r>
            <a:r>
              <a:rPr lang="en-US" sz="4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trình</a:t>
            </a:r>
            <a:r>
              <a:rPr lang="en-US" sz="4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chính</a:t>
            </a:r>
            <a:endParaRPr lang="en-US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9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689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168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000"/>
                                        <p:tgtEl>
                                          <p:spTgt spid="1689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" dur="2000"/>
                                        <p:tgtEl>
                                          <p:spTgt spid="1689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2000"/>
                                        <p:tgtEl>
                                          <p:spTgt spid="1689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83" grpId="0" animBg="1"/>
      <p:bldP spid="168964" grpId="0" animBg="1"/>
      <p:bldP spid="168966" grpId="0" animBg="1"/>
      <p:bldP spid="168969" grpId="0" animBg="1"/>
      <p:bldP spid="16897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Màn</a:t>
            </a:r>
            <a:r>
              <a:rPr lang="en-US" sz="4000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hình</a:t>
            </a:r>
            <a:r>
              <a:rPr lang="en-US" sz="4000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“Home”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0" y="6224379"/>
            <a:ext cx="302149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IT008.G22 - </a:t>
            </a:r>
            <a:r>
              <a:rPr lang="en-US" dirty="0" err="1">
                <a:solidFill>
                  <a:srgbClr val="FFFF00"/>
                </a:solidFill>
              </a:rPr>
              <a:t>Trinitrotoluen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51" y="1468839"/>
            <a:ext cx="10494497" cy="47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38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Màn</a:t>
            </a:r>
            <a:r>
              <a:rPr lang="en-US" sz="4000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hình</a:t>
            </a:r>
            <a:r>
              <a:rPr lang="en-US" sz="4000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“Home”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0" y="6224379"/>
            <a:ext cx="302149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IT008.G22 - </a:t>
            </a:r>
            <a:r>
              <a:rPr lang="en-US" dirty="0" err="1">
                <a:solidFill>
                  <a:srgbClr val="FFFF00"/>
                </a:solidFill>
              </a:rPr>
              <a:t>Trinitrotoluen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6191" y="1656522"/>
            <a:ext cx="94753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Paint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11" name="AutoShape 57"/>
          <p:cNvSpPr>
            <a:spLocks noChangeArrowheads="1"/>
          </p:cNvSpPr>
          <p:nvPr/>
        </p:nvSpPr>
        <p:spPr bwMode="gray">
          <a:xfrm>
            <a:off x="821635" y="3109764"/>
            <a:ext cx="4585252" cy="2429645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rgbClr val="BCB808"/>
              </a:gs>
              <a:gs pos="50000">
                <a:srgbClr val="BCB808">
                  <a:gamma/>
                  <a:shade val="89020"/>
                  <a:invGamma/>
                </a:srgbClr>
              </a:gs>
              <a:gs pos="100000">
                <a:srgbClr val="BCB808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lIns="274320" rIns="2743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8834" y="3447423"/>
            <a:ext cx="3670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status Facebook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939" y="3109764"/>
            <a:ext cx="5227277" cy="21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9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Màn</a:t>
            </a:r>
            <a:r>
              <a:rPr lang="en-US" sz="4000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hình</a:t>
            </a:r>
            <a:r>
              <a:rPr lang="en-US" sz="4000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“Home”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0" y="6224379"/>
            <a:ext cx="302149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IT008.G22 - </a:t>
            </a:r>
            <a:r>
              <a:rPr lang="en-US" dirty="0" err="1">
                <a:solidFill>
                  <a:srgbClr val="FFFF00"/>
                </a:solidFill>
              </a:rPr>
              <a:t>Trinitrotoluen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51" y="1468839"/>
            <a:ext cx="10494497" cy="4755540"/>
          </a:xfrm>
          <a:prstGeom prst="rect">
            <a:avLst/>
          </a:prstGeom>
        </p:spPr>
      </p:pic>
      <p:sp>
        <p:nvSpPr>
          <p:cNvPr id="13" name="Rectangular Callout 12"/>
          <p:cNvSpPr/>
          <p:nvPr/>
        </p:nvSpPr>
        <p:spPr>
          <a:xfrm>
            <a:off x="3054038" y="3192946"/>
            <a:ext cx="1150853" cy="2144066"/>
          </a:xfrm>
          <a:prstGeom prst="wedgeRectCallout">
            <a:avLst>
              <a:gd name="adj1" fmla="val 1418"/>
              <a:gd name="adj2" fmla="val -106911"/>
            </a:avLst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Facebook</a:t>
            </a:r>
          </a:p>
        </p:txBody>
      </p:sp>
    </p:spTree>
    <p:extLst>
      <p:ext uri="{BB962C8B-B14F-4D97-AF65-F5344CB8AC3E}">
        <p14:creationId xmlns:p14="http://schemas.microsoft.com/office/powerpoint/2010/main" val="177487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83" name="Oval 23"/>
          <p:cNvSpPr>
            <a:spLocks noChangeArrowheads="1"/>
          </p:cNvSpPr>
          <p:nvPr/>
        </p:nvSpPr>
        <p:spPr bwMode="gray">
          <a:xfrm>
            <a:off x="2971800" y="2286000"/>
            <a:ext cx="3200400" cy="3200400"/>
          </a:xfrm>
          <a:prstGeom prst="ellipse">
            <a:avLst/>
          </a:prstGeom>
          <a:gradFill rotWithShape="1">
            <a:gsLst>
              <a:gs pos="0">
                <a:srgbClr val="006BB4"/>
              </a:gs>
              <a:gs pos="100000">
                <a:srgbClr val="006BB4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ahoma" panose="020B0604030504040204" pitchFamily="34" charset="0"/>
                <a:cs typeface="Times New Roman" panose="02020603050405020304" pitchFamily="18" charset="0"/>
              </a:rPr>
              <a:t>Form </a:t>
            </a:r>
            <a:r>
              <a:rPr lang="en-US" dirty="0" err="1">
                <a:ea typeface="Tahoma" panose="020B0604030504040204" pitchFamily="34" charset="0"/>
                <a:cs typeface="Times New Roman" panose="02020603050405020304" pitchFamily="18" charset="0"/>
              </a:rPr>
              <a:t>chương</a:t>
            </a:r>
            <a:r>
              <a:rPr lang="en-US" dirty="0"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Tahoma" panose="020B060403050404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Tahoma" panose="020B0604030504040204" pitchFamily="34" charset="0"/>
                <a:cs typeface="Times New Roman" panose="02020603050405020304" pitchFamily="18" charset="0"/>
              </a:rPr>
              <a:t>chính</a:t>
            </a:r>
            <a:endParaRPr lang="en-US" sz="2800" dirty="0"/>
          </a:p>
        </p:txBody>
      </p:sp>
      <p:sp>
        <p:nvSpPr>
          <p:cNvPr id="168964" name="AutoShape 4"/>
          <p:cNvSpPr>
            <a:spLocks noChangeArrowheads="1"/>
          </p:cNvSpPr>
          <p:nvPr/>
        </p:nvSpPr>
        <p:spPr bwMode="gray">
          <a:xfrm>
            <a:off x="2667001" y="1981201"/>
            <a:ext cx="3833813" cy="3833813"/>
          </a:xfrm>
          <a:custGeom>
            <a:avLst/>
            <a:gdLst>
              <a:gd name="G0" fmla="+- 1914 0 0"/>
              <a:gd name="G1" fmla="+- 21600 0 1914"/>
              <a:gd name="G2" fmla="+- 21600 0 191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14" y="10800"/>
                </a:moveTo>
                <a:cubicBezTo>
                  <a:pt x="1914" y="15708"/>
                  <a:pt x="5892" y="19686"/>
                  <a:pt x="10800" y="19686"/>
                </a:cubicBezTo>
                <a:cubicBezTo>
                  <a:pt x="15708" y="19686"/>
                  <a:pt x="19686" y="15708"/>
                  <a:pt x="19686" y="10800"/>
                </a:cubicBezTo>
                <a:cubicBezTo>
                  <a:pt x="19686" y="5892"/>
                  <a:pt x="15708" y="1914"/>
                  <a:pt x="10800" y="1914"/>
                </a:cubicBezTo>
                <a:cubicBezTo>
                  <a:pt x="5892" y="1914"/>
                  <a:pt x="1914" y="5892"/>
                  <a:pt x="1914" y="10800"/>
                </a:cubicBezTo>
                <a:close/>
              </a:path>
            </a:pathLst>
          </a:custGeom>
          <a:gradFill rotWithShape="1">
            <a:gsLst>
              <a:gs pos="0">
                <a:srgbClr val="33CCCC">
                  <a:gamma/>
                  <a:shade val="46275"/>
                  <a:invGamma/>
                  <a:alpha val="0"/>
                </a:srgbClr>
              </a:gs>
              <a:gs pos="100000">
                <a:srgbClr val="33CCCC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5" name="AutoShape 5"/>
          <p:cNvSpPr>
            <a:spLocks noChangeArrowheads="1"/>
          </p:cNvSpPr>
          <p:nvPr/>
        </p:nvSpPr>
        <p:spPr bwMode="gray">
          <a:xfrm>
            <a:off x="5376864" y="2514434"/>
            <a:ext cx="3781425" cy="5000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 algn="ctr">
            <a:solidFill>
              <a:srgbClr val="C5A667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“Home”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966" name="AutoShape 6"/>
          <p:cNvSpPr>
            <a:spLocks noChangeArrowheads="1"/>
          </p:cNvSpPr>
          <p:nvPr/>
        </p:nvSpPr>
        <p:spPr bwMode="gray">
          <a:xfrm>
            <a:off x="5678929" y="3736099"/>
            <a:ext cx="3781425" cy="498475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38100" algn="ctr">
            <a:solidFill>
              <a:srgbClr val="C5A667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“View”</a:t>
            </a:r>
          </a:p>
        </p:txBody>
      </p:sp>
      <p:sp>
        <p:nvSpPr>
          <p:cNvPr id="168969" name="AutoShape 9"/>
          <p:cNvSpPr>
            <a:spLocks noChangeArrowheads="1"/>
          </p:cNvSpPr>
          <p:nvPr/>
        </p:nvSpPr>
        <p:spPr bwMode="gray">
          <a:xfrm>
            <a:off x="5376864" y="4956176"/>
            <a:ext cx="3781425" cy="500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5EEB7"/>
              </a:gs>
              <a:gs pos="100000">
                <a:srgbClr val="F5EEB7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C5A667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800" b="1" dirty="0" err="1"/>
              <a:t>Màn</a:t>
            </a:r>
            <a:r>
              <a:rPr lang="en-US" sz="2800" b="1" dirty="0"/>
              <a:t> </a:t>
            </a:r>
            <a:r>
              <a:rPr lang="en-US" sz="2800" b="1" dirty="0" err="1"/>
              <a:t>hình</a:t>
            </a:r>
            <a:r>
              <a:rPr lang="en-US" sz="2800" b="1" dirty="0"/>
              <a:t> “File”</a:t>
            </a:r>
            <a:endParaRPr lang="en-US" sz="2800" dirty="0"/>
          </a:p>
        </p:txBody>
      </p:sp>
      <p:sp>
        <p:nvSpPr>
          <p:cNvPr id="168971" name="Text Box 11"/>
          <p:cNvSpPr txBox="1">
            <a:spLocks noChangeArrowheads="1"/>
          </p:cNvSpPr>
          <p:nvPr/>
        </p:nvSpPr>
        <p:spPr bwMode="gray">
          <a:xfrm>
            <a:off x="3585189" y="2668594"/>
            <a:ext cx="1969475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Form </a:t>
            </a:r>
            <a:r>
              <a:rPr lang="en-US" sz="4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chương</a:t>
            </a:r>
            <a:r>
              <a:rPr lang="en-US" sz="4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trình</a:t>
            </a:r>
            <a:r>
              <a:rPr lang="en-US" sz="4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chính</a:t>
            </a:r>
            <a:endParaRPr lang="en-US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99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68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1689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000"/>
                                        <p:tgtEl>
                                          <p:spTgt spid="1689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" dur="2000"/>
                                        <p:tgtEl>
                                          <p:spTgt spid="1689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2000"/>
                                        <p:tgtEl>
                                          <p:spTgt spid="1689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83" grpId="0" animBg="1"/>
      <p:bldP spid="168964" grpId="0" animBg="1"/>
      <p:bldP spid="168965" grpId="0" animBg="1"/>
      <p:bldP spid="168969" grpId="0" animBg="1"/>
      <p:bldP spid="1689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Màn</a:t>
            </a:r>
            <a:r>
              <a:rPr lang="en-US" sz="4000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hình</a:t>
            </a:r>
            <a:r>
              <a:rPr lang="en-US" sz="4000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“View”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0" y="6224379"/>
            <a:ext cx="302149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IT008.G22 - </a:t>
            </a:r>
            <a:r>
              <a:rPr lang="en-US" dirty="0" err="1">
                <a:solidFill>
                  <a:srgbClr val="FFFF00"/>
                </a:solidFill>
              </a:rPr>
              <a:t>Trinitrotoluen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89" y="1427296"/>
            <a:ext cx="9917723" cy="45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9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83" name="Oval 23"/>
          <p:cNvSpPr>
            <a:spLocks noChangeArrowheads="1"/>
          </p:cNvSpPr>
          <p:nvPr/>
        </p:nvSpPr>
        <p:spPr bwMode="gray">
          <a:xfrm>
            <a:off x="2971800" y="2286000"/>
            <a:ext cx="3200400" cy="3200400"/>
          </a:xfrm>
          <a:prstGeom prst="ellipse">
            <a:avLst/>
          </a:prstGeom>
          <a:gradFill rotWithShape="1">
            <a:gsLst>
              <a:gs pos="0">
                <a:srgbClr val="006BB4"/>
              </a:gs>
              <a:gs pos="100000">
                <a:srgbClr val="006BB4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ahoma" panose="020B0604030504040204" pitchFamily="34" charset="0"/>
                <a:cs typeface="Times New Roman" panose="02020603050405020304" pitchFamily="18" charset="0"/>
              </a:rPr>
              <a:t>Form </a:t>
            </a:r>
            <a:r>
              <a:rPr lang="en-US" dirty="0" err="1">
                <a:ea typeface="Tahoma" panose="020B0604030504040204" pitchFamily="34" charset="0"/>
                <a:cs typeface="Times New Roman" panose="02020603050405020304" pitchFamily="18" charset="0"/>
              </a:rPr>
              <a:t>chương</a:t>
            </a:r>
            <a:r>
              <a:rPr lang="en-US" dirty="0"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Tahoma" panose="020B060403050404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Tahoma" panose="020B0604030504040204" pitchFamily="34" charset="0"/>
                <a:cs typeface="Times New Roman" panose="02020603050405020304" pitchFamily="18" charset="0"/>
              </a:rPr>
              <a:t>chính</a:t>
            </a:r>
            <a:endParaRPr lang="en-US" sz="2800" dirty="0"/>
          </a:p>
        </p:txBody>
      </p:sp>
      <p:sp>
        <p:nvSpPr>
          <p:cNvPr id="168964" name="AutoShape 4"/>
          <p:cNvSpPr>
            <a:spLocks noChangeArrowheads="1"/>
          </p:cNvSpPr>
          <p:nvPr/>
        </p:nvSpPr>
        <p:spPr bwMode="gray">
          <a:xfrm>
            <a:off x="2667001" y="1981201"/>
            <a:ext cx="3833813" cy="3833813"/>
          </a:xfrm>
          <a:custGeom>
            <a:avLst/>
            <a:gdLst>
              <a:gd name="G0" fmla="+- 1914 0 0"/>
              <a:gd name="G1" fmla="+- 21600 0 1914"/>
              <a:gd name="G2" fmla="+- 21600 0 191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14" y="10800"/>
                </a:moveTo>
                <a:cubicBezTo>
                  <a:pt x="1914" y="15708"/>
                  <a:pt x="5892" y="19686"/>
                  <a:pt x="10800" y="19686"/>
                </a:cubicBezTo>
                <a:cubicBezTo>
                  <a:pt x="15708" y="19686"/>
                  <a:pt x="19686" y="15708"/>
                  <a:pt x="19686" y="10800"/>
                </a:cubicBezTo>
                <a:cubicBezTo>
                  <a:pt x="19686" y="5892"/>
                  <a:pt x="15708" y="1914"/>
                  <a:pt x="10800" y="1914"/>
                </a:cubicBezTo>
                <a:cubicBezTo>
                  <a:pt x="5892" y="1914"/>
                  <a:pt x="1914" y="5892"/>
                  <a:pt x="1914" y="10800"/>
                </a:cubicBezTo>
                <a:close/>
              </a:path>
            </a:pathLst>
          </a:custGeom>
          <a:gradFill rotWithShape="1">
            <a:gsLst>
              <a:gs pos="0">
                <a:srgbClr val="33CCCC">
                  <a:gamma/>
                  <a:shade val="46275"/>
                  <a:invGamma/>
                  <a:alpha val="0"/>
                </a:srgbClr>
              </a:gs>
              <a:gs pos="100000">
                <a:srgbClr val="33CCCC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5" name="AutoShape 5"/>
          <p:cNvSpPr>
            <a:spLocks noChangeArrowheads="1"/>
          </p:cNvSpPr>
          <p:nvPr/>
        </p:nvSpPr>
        <p:spPr bwMode="gray">
          <a:xfrm>
            <a:off x="5376864" y="2745473"/>
            <a:ext cx="3781425" cy="500063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C5A667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“Home”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966" name="AutoShape 6"/>
          <p:cNvSpPr>
            <a:spLocks noChangeArrowheads="1"/>
          </p:cNvSpPr>
          <p:nvPr/>
        </p:nvSpPr>
        <p:spPr bwMode="gray">
          <a:xfrm>
            <a:off x="5554664" y="3851618"/>
            <a:ext cx="3781425" cy="4984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ED979"/>
              </a:gs>
              <a:gs pos="100000">
                <a:srgbClr val="BED979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C5A667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“View”</a:t>
            </a:r>
          </a:p>
        </p:txBody>
      </p:sp>
      <p:sp>
        <p:nvSpPr>
          <p:cNvPr id="168969" name="AutoShape 9"/>
          <p:cNvSpPr>
            <a:spLocks noChangeArrowheads="1"/>
          </p:cNvSpPr>
          <p:nvPr/>
        </p:nvSpPr>
        <p:spPr bwMode="gray">
          <a:xfrm>
            <a:off x="5376864" y="4956176"/>
            <a:ext cx="3781425" cy="500063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38100" algn="ctr">
            <a:solidFill>
              <a:srgbClr val="C5A667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sz="2800" b="1" dirty="0" err="1"/>
              <a:t>Màn</a:t>
            </a:r>
            <a:r>
              <a:rPr lang="en-US" sz="2800" b="1" dirty="0"/>
              <a:t> </a:t>
            </a:r>
            <a:r>
              <a:rPr lang="en-US" sz="2800" b="1" dirty="0" err="1"/>
              <a:t>hình</a:t>
            </a:r>
            <a:r>
              <a:rPr lang="en-US" sz="2800" b="1" dirty="0"/>
              <a:t> “File”</a:t>
            </a:r>
            <a:endParaRPr lang="en-US" sz="2800" dirty="0"/>
          </a:p>
        </p:txBody>
      </p:sp>
      <p:sp>
        <p:nvSpPr>
          <p:cNvPr id="168971" name="Text Box 11"/>
          <p:cNvSpPr txBox="1">
            <a:spLocks noChangeArrowheads="1"/>
          </p:cNvSpPr>
          <p:nvPr/>
        </p:nvSpPr>
        <p:spPr bwMode="gray">
          <a:xfrm>
            <a:off x="3585189" y="2668594"/>
            <a:ext cx="1969475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Form </a:t>
            </a:r>
            <a:r>
              <a:rPr lang="en-US" sz="4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chương</a:t>
            </a:r>
            <a:r>
              <a:rPr lang="en-US" sz="4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trình</a:t>
            </a:r>
            <a:r>
              <a:rPr lang="en-US" sz="4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chính</a:t>
            </a:r>
            <a:endParaRPr lang="en-US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49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689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1689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000"/>
                                        <p:tgtEl>
                                          <p:spTgt spid="1689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" dur="2000"/>
                                        <p:tgtEl>
                                          <p:spTgt spid="1689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2000"/>
                                        <p:tgtEl>
                                          <p:spTgt spid="1689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83" grpId="0" animBg="1"/>
      <p:bldP spid="168964" grpId="0" animBg="1"/>
      <p:bldP spid="168965" grpId="0" animBg="1"/>
      <p:bldP spid="168966" grpId="0" animBg="1"/>
      <p:bldP spid="16897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2346585" y="973535"/>
            <a:ext cx="453981" cy="5075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pSp>
        <p:nvGrpSpPr>
          <p:cNvPr id="33" name="Group 8"/>
          <p:cNvGrpSpPr>
            <a:grpSpLocks/>
          </p:cNvGrpSpPr>
          <p:nvPr/>
        </p:nvGrpSpPr>
        <p:grpSpPr bwMode="auto">
          <a:xfrm>
            <a:off x="3725673" y="2288978"/>
            <a:ext cx="6567527" cy="905491"/>
            <a:chOff x="3964" y="2071"/>
            <a:chExt cx="1484" cy="330"/>
          </a:xfrm>
        </p:grpSpPr>
        <p:sp>
          <p:nvSpPr>
            <p:cNvPr id="34" name="AutoShape 9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6" name="AutoShape 10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folHlink">
                    <a:alpha val="70000"/>
                  </a:scheme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3510363" y="2598134"/>
            <a:ext cx="7062348" cy="380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ts val="1960"/>
              </a:lnSpc>
            </a:pPr>
            <a:r>
              <a:rPr lang="en-US" sz="3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vẽ</a:t>
            </a: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đầy</a:t>
            </a: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thú</a:t>
            </a: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vị</a:t>
            </a: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đa</a:t>
            </a: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endParaRPr lang="en-US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41" name="Group 11"/>
          <p:cNvGrpSpPr>
            <a:grpSpLocks/>
          </p:cNvGrpSpPr>
          <p:nvPr/>
        </p:nvGrpSpPr>
        <p:grpSpPr bwMode="auto">
          <a:xfrm>
            <a:off x="3725673" y="3377024"/>
            <a:ext cx="6567527" cy="893762"/>
            <a:chOff x="3964" y="2071"/>
            <a:chExt cx="1484" cy="330"/>
          </a:xfrm>
        </p:grpSpPr>
        <p:sp>
          <p:nvSpPr>
            <p:cNvPr id="42" name="AutoShape 1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43" name="AutoShape 1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3997806" y="3554229"/>
            <a:ext cx="65199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Group 8"/>
          <p:cNvGrpSpPr>
            <a:grpSpLocks/>
          </p:cNvGrpSpPr>
          <p:nvPr/>
        </p:nvGrpSpPr>
        <p:grpSpPr bwMode="auto">
          <a:xfrm>
            <a:off x="3725673" y="4468118"/>
            <a:ext cx="6567527" cy="999263"/>
            <a:chOff x="3964" y="2071"/>
            <a:chExt cx="1484" cy="330"/>
          </a:xfrm>
        </p:grpSpPr>
        <p:sp>
          <p:nvSpPr>
            <p:cNvPr id="61" name="AutoShape 9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C072AA"/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Calibri" pitchFamily="34" charset="0"/>
                <a:cs typeface="Arial" charset="0"/>
              </a:endParaRPr>
            </a:p>
          </p:txBody>
        </p:sp>
        <p:sp>
          <p:nvSpPr>
            <p:cNvPr id="62" name="AutoShape 10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C072AA">
                    <a:alpha val="70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3928121" y="4642052"/>
            <a:ext cx="63385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triped Right Arrow 20"/>
          <p:cNvSpPr/>
          <p:nvPr/>
        </p:nvSpPr>
        <p:spPr bwMode="auto">
          <a:xfrm>
            <a:off x="3262515" y="2481492"/>
            <a:ext cx="436605" cy="539353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65" name="Striped Right Arrow 64"/>
          <p:cNvSpPr/>
          <p:nvPr/>
        </p:nvSpPr>
        <p:spPr bwMode="auto">
          <a:xfrm>
            <a:off x="3264844" y="3554229"/>
            <a:ext cx="436605" cy="539353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66" name="Striped Right Arrow 65"/>
          <p:cNvSpPr/>
          <p:nvPr/>
        </p:nvSpPr>
        <p:spPr bwMode="auto">
          <a:xfrm>
            <a:off x="3244724" y="4737050"/>
            <a:ext cx="436605" cy="539353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1" name="AutoShape 12"/>
          <p:cNvSpPr>
            <a:spLocks noChangeArrowheads="1"/>
          </p:cNvSpPr>
          <p:nvPr/>
        </p:nvSpPr>
        <p:spPr bwMode="gray">
          <a:xfrm>
            <a:off x="437321" y="2319131"/>
            <a:ext cx="3096636" cy="3148250"/>
          </a:xfrm>
          <a:custGeom>
            <a:avLst/>
            <a:gdLst>
              <a:gd name="G0" fmla="+- 1914 0 0"/>
              <a:gd name="G1" fmla="+- 21600 0 1914"/>
              <a:gd name="G2" fmla="+- 21600 0 191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14" y="10800"/>
                </a:moveTo>
                <a:cubicBezTo>
                  <a:pt x="1914" y="15708"/>
                  <a:pt x="5892" y="19686"/>
                  <a:pt x="10800" y="19686"/>
                </a:cubicBezTo>
                <a:cubicBezTo>
                  <a:pt x="15708" y="19686"/>
                  <a:pt x="19686" y="15708"/>
                  <a:pt x="19686" y="10800"/>
                </a:cubicBezTo>
                <a:cubicBezTo>
                  <a:pt x="19686" y="5892"/>
                  <a:pt x="15708" y="1914"/>
                  <a:pt x="10800" y="1914"/>
                </a:cubicBezTo>
                <a:cubicBezTo>
                  <a:pt x="5892" y="1914"/>
                  <a:pt x="1914" y="5892"/>
                  <a:pt x="1914" y="10800"/>
                </a:cubicBezTo>
                <a:close/>
              </a:path>
            </a:pathLst>
          </a:custGeom>
          <a:gradFill rotWithShape="1">
            <a:gsLst>
              <a:gs pos="0">
                <a:srgbClr val="33CCCC">
                  <a:gamma/>
                  <a:shade val="66667"/>
                  <a:invGamma/>
                  <a:alpha val="12000"/>
                </a:srgbClr>
              </a:gs>
              <a:gs pos="50000">
                <a:srgbClr val="33CCCC"/>
              </a:gs>
              <a:gs pos="100000">
                <a:srgbClr val="33CCCC">
                  <a:gamma/>
                  <a:shade val="66667"/>
                  <a:invGamma/>
                  <a:alpha val="1200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" name="Oval 11"/>
          <p:cNvSpPr>
            <a:spLocks noChangeArrowheads="1"/>
          </p:cNvSpPr>
          <p:nvPr/>
        </p:nvSpPr>
        <p:spPr bwMode="gray">
          <a:xfrm>
            <a:off x="662501" y="2563239"/>
            <a:ext cx="2597427" cy="2709659"/>
          </a:xfrm>
          <a:prstGeom prst="ellipse">
            <a:avLst/>
          </a:prstGeom>
          <a:gradFill rotWithShape="1">
            <a:gsLst>
              <a:gs pos="0">
                <a:srgbClr val="41D592"/>
              </a:gs>
              <a:gs pos="100000">
                <a:srgbClr val="41D592">
                  <a:gamma/>
                  <a:shade val="63529"/>
                  <a:invGamma/>
                </a:srgbClr>
              </a:gs>
            </a:gsLst>
            <a:path path="shape">
              <a:fillToRect l="50000" t="50000" r="50000" b="50000"/>
            </a:path>
          </a:gradFill>
          <a:ln w="28575" algn="ctr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16551" y="3456403"/>
            <a:ext cx="1889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Paint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144000" y="6224379"/>
            <a:ext cx="302149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IT008.G22 - </a:t>
            </a:r>
            <a:r>
              <a:rPr lang="en-US" dirty="0" err="1">
                <a:solidFill>
                  <a:srgbClr val="FFFF00"/>
                </a:solidFill>
              </a:rPr>
              <a:t>Trinitrotoluen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ea typeface="Tahoma" panose="020B0604030504040204" pitchFamily="34" charset="0"/>
                <a:cs typeface="Times New Roman" panose="02020603050405020304" pitchFamily="18" charset="0"/>
              </a:rPr>
              <a:t>Giới</a:t>
            </a:r>
            <a:r>
              <a:rPr lang="en-US" sz="4000" dirty="0"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a typeface="Tahoma" panose="020B0604030504040204" pitchFamily="34" charset="0"/>
                <a:cs typeface="Times New Roman" panose="02020603050405020304" pitchFamily="18" charset="0"/>
              </a:rPr>
              <a:t>thiệu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2607467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8" grpId="0"/>
      <p:bldP spid="64" grpId="0"/>
      <p:bldP spid="21" grpId="0" animBg="1"/>
      <p:bldP spid="65" grpId="0" animBg="1"/>
      <p:bldP spid="6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Màn</a:t>
            </a:r>
            <a:r>
              <a:rPr lang="en-US" sz="4000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hình</a:t>
            </a:r>
            <a:r>
              <a:rPr lang="en-US" sz="4000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“File”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0" y="6224379"/>
            <a:ext cx="302149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IT008.G22 - </a:t>
            </a:r>
            <a:r>
              <a:rPr lang="en-US" dirty="0" err="1">
                <a:solidFill>
                  <a:srgbClr val="FFFF00"/>
                </a:solidFill>
              </a:rPr>
              <a:t>Trinitrotoluen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615398" y="1624012"/>
            <a:ext cx="3390314" cy="422814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 bwMode="gray">
          <a:xfrm>
            <a:off x="7851067" y="2063651"/>
            <a:ext cx="3306283" cy="3348870"/>
            <a:chOff x="359815" y="-294642"/>
            <a:chExt cx="7253522" cy="744969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8" name="Rectangle 7"/>
            <p:cNvSpPr/>
            <p:nvPr/>
          </p:nvSpPr>
          <p:spPr bwMode="gray">
            <a:xfrm>
              <a:off x="547511" y="-225541"/>
              <a:ext cx="6830440" cy="7315200"/>
            </a:xfrm>
            <a:prstGeom prst="rect">
              <a:avLst/>
            </a:prstGeom>
            <a:blipFill dpi="0" rotWithShape="1">
              <a:blip r:embed="rId3" cstate="print">
                <a:alphaModFix amt="65000"/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9" name="Group 95"/>
            <p:cNvGrpSpPr/>
            <p:nvPr/>
          </p:nvGrpSpPr>
          <p:grpSpPr bwMode="gray">
            <a:xfrm>
              <a:off x="359815" y="-294642"/>
              <a:ext cx="7253522" cy="7449699"/>
              <a:chOff x="1691428" y="548451"/>
              <a:chExt cx="5596510" cy="5601206"/>
            </a:xfrm>
            <a:effectLst/>
          </p:grpSpPr>
          <p:grpSp>
            <p:nvGrpSpPr>
              <p:cNvPr id="10" name="Group 15"/>
              <p:cNvGrpSpPr/>
              <p:nvPr/>
            </p:nvGrpSpPr>
            <p:grpSpPr bwMode="gray">
              <a:xfrm>
                <a:off x="1865970" y="676854"/>
                <a:ext cx="5240354" cy="5289923"/>
                <a:chOff x="1865970" y="676854"/>
                <a:chExt cx="5240354" cy="5289923"/>
              </a:xfrm>
            </p:grpSpPr>
            <p:sp>
              <p:nvSpPr>
                <p:cNvPr id="27" name="Freeform 26"/>
                <p:cNvSpPr/>
                <p:nvPr/>
              </p:nvSpPr>
              <p:spPr bwMode="gray">
                <a:xfrm>
                  <a:off x="2743200" y="1609725"/>
                  <a:ext cx="1943100" cy="192405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3100" h="1924050">
                      <a:moveTo>
                        <a:pt x="1885950" y="0"/>
                      </a:moveTo>
                      <a:lnTo>
                        <a:pt x="0" y="1362075"/>
                      </a:lnTo>
                      <a:lnTo>
                        <a:pt x="1943100" y="1924050"/>
                      </a:lnTo>
                      <a:lnTo>
                        <a:pt x="1885950" y="0"/>
                      </a:lnTo>
                      <a:close/>
                    </a:path>
                  </a:pathLst>
                </a:custGeom>
                <a:noFill/>
                <a:ln w="444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50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" name="Freeform 27"/>
                <p:cNvSpPr/>
                <p:nvPr/>
              </p:nvSpPr>
              <p:spPr bwMode="gray">
                <a:xfrm rot="19795885">
                  <a:off x="4210564" y="1460863"/>
                  <a:ext cx="1890222" cy="19714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90222" h="1971408">
                      <a:moveTo>
                        <a:pt x="912636" y="0"/>
                      </a:moveTo>
                      <a:lnTo>
                        <a:pt x="0" y="1699796"/>
                      </a:lnTo>
                      <a:lnTo>
                        <a:pt x="1890222" y="1971408"/>
                      </a:lnTo>
                      <a:lnTo>
                        <a:pt x="912636" y="0"/>
                      </a:lnTo>
                      <a:close/>
                    </a:path>
                  </a:pathLst>
                </a:custGeom>
                <a:noFill/>
                <a:ln w="44450">
                  <a:gradFill flip="none" rotWithShape="1"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" name="Freeform 28"/>
                <p:cNvSpPr/>
                <p:nvPr/>
              </p:nvSpPr>
              <p:spPr bwMode="gray">
                <a:xfrm>
                  <a:off x="1869688" y="1295400"/>
                  <a:ext cx="1069721" cy="167829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1069721 w 1069721"/>
                    <a:gd name="connsiteY0" fmla="*/ 0 h 1678293"/>
                    <a:gd name="connsiteX1" fmla="*/ 0 w 1069721"/>
                    <a:gd name="connsiteY1" fmla="*/ 1322616 h 1678293"/>
                    <a:gd name="connsiteX2" fmla="*/ 879221 w 1069721"/>
                    <a:gd name="connsiteY2" fmla="*/ 1678293 h 1678293"/>
                    <a:gd name="connsiteX3" fmla="*/ 1069721 w 1069721"/>
                    <a:gd name="connsiteY3" fmla="*/ 0 h 1678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9721" h="1678293">
                      <a:moveTo>
                        <a:pt x="1069721" y="0"/>
                      </a:moveTo>
                      <a:lnTo>
                        <a:pt x="0" y="1322616"/>
                      </a:lnTo>
                      <a:lnTo>
                        <a:pt x="879221" y="1678293"/>
                      </a:lnTo>
                      <a:lnTo>
                        <a:pt x="1069721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35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29"/>
                <p:cNvSpPr/>
                <p:nvPr/>
              </p:nvSpPr>
              <p:spPr bwMode="gray">
                <a:xfrm>
                  <a:off x="4684414" y="2823257"/>
                  <a:ext cx="1774750" cy="214311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0 w 1774750"/>
                    <a:gd name="connsiteY0" fmla="*/ 710518 h 2143114"/>
                    <a:gd name="connsiteX1" fmla="*/ 1774750 w 1774750"/>
                    <a:gd name="connsiteY1" fmla="*/ 0 h 2143114"/>
                    <a:gd name="connsiteX2" fmla="*/ 1097267 w 1774750"/>
                    <a:gd name="connsiteY2" fmla="*/ 2143114 h 2143114"/>
                    <a:gd name="connsiteX3" fmla="*/ 0 w 1774750"/>
                    <a:gd name="connsiteY3" fmla="*/ 710518 h 2143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4750" h="2143114">
                      <a:moveTo>
                        <a:pt x="0" y="710518"/>
                      </a:moveTo>
                      <a:lnTo>
                        <a:pt x="1774750" y="0"/>
                      </a:lnTo>
                      <a:lnTo>
                        <a:pt x="1097267" y="2143114"/>
                      </a:lnTo>
                      <a:lnTo>
                        <a:pt x="0" y="710518"/>
                      </a:lnTo>
                      <a:close/>
                    </a:path>
                  </a:pathLst>
                </a:custGeom>
                <a:noFill/>
                <a:ln w="44450">
                  <a:gradFill flip="none" rotWithShape="1">
                    <a:gsLst>
                      <a:gs pos="35000">
                        <a:schemeClr val="accent1"/>
                      </a:gs>
                      <a:gs pos="62000">
                        <a:schemeClr val="accent2"/>
                      </a:gs>
                    </a:gsLst>
                    <a:lin ang="6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Freeform 30"/>
                <p:cNvSpPr/>
                <p:nvPr/>
              </p:nvSpPr>
              <p:spPr bwMode="gray">
                <a:xfrm>
                  <a:off x="6463183" y="2531922"/>
                  <a:ext cx="643141" cy="1632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607458 w 643141"/>
                    <a:gd name="connsiteY0" fmla="*/ 1632538 h 1632538"/>
                    <a:gd name="connsiteX1" fmla="*/ 0 w 643141"/>
                    <a:gd name="connsiteY1" fmla="*/ 294159 h 1632538"/>
                    <a:gd name="connsiteX2" fmla="*/ 643141 w 643141"/>
                    <a:gd name="connsiteY2" fmla="*/ 0 h 1632538"/>
                    <a:gd name="connsiteX3" fmla="*/ 607458 w 643141"/>
                    <a:gd name="connsiteY3" fmla="*/ 1632538 h 163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3141" h="1632538">
                      <a:moveTo>
                        <a:pt x="607458" y="1632538"/>
                      </a:moveTo>
                      <a:lnTo>
                        <a:pt x="0" y="294159"/>
                      </a:lnTo>
                      <a:lnTo>
                        <a:pt x="643141" y="0"/>
                      </a:lnTo>
                      <a:lnTo>
                        <a:pt x="607458" y="1632538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Freeform 31"/>
                <p:cNvSpPr/>
                <p:nvPr/>
              </p:nvSpPr>
              <p:spPr bwMode="gray">
                <a:xfrm>
                  <a:off x="5775898" y="4163587"/>
                  <a:ext cx="1293862" cy="136735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3862" h="1367354">
                      <a:moveTo>
                        <a:pt x="1293862" y="0"/>
                      </a:moveTo>
                      <a:lnTo>
                        <a:pt x="282625" y="1367354"/>
                      </a:lnTo>
                      <a:lnTo>
                        <a:pt x="0" y="795815"/>
                      </a:lnTo>
                      <a:lnTo>
                        <a:pt x="1293862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Freeform 32"/>
                <p:cNvSpPr/>
                <p:nvPr/>
              </p:nvSpPr>
              <p:spPr bwMode="gray">
                <a:xfrm>
                  <a:off x="5776012" y="2823886"/>
                  <a:ext cx="1293862" cy="213419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3862" h="2134194">
                      <a:moveTo>
                        <a:pt x="1293862" y="1338379"/>
                      </a:moveTo>
                      <a:lnTo>
                        <a:pt x="686404" y="0"/>
                      </a:lnTo>
                      <a:lnTo>
                        <a:pt x="0" y="2134194"/>
                      </a:lnTo>
                      <a:lnTo>
                        <a:pt x="1293862" y="1338379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4" name="Freeform 33"/>
                <p:cNvSpPr/>
                <p:nvPr/>
              </p:nvSpPr>
              <p:spPr bwMode="gray">
                <a:xfrm>
                  <a:off x="1865970" y="2616819"/>
                  <a:ext cx="879864" cy="166332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905884 w 905884"/>
                    <a:gd name="connsiteY0" fmla="*/ 346977 h 1663320"/>
                    <a:gd name="connsiteX1" fmla="*/ 172459 w 905884"/>
                    <a:gd name="connsiteY1" fmla="*/ 1663320 h 1663320"/>
                    <a:gd name="connsiteX2" fmla="*/ 0 w 905884"/>
                    <a:gd name="connsiteY2" fmla="*/ 0 h 1663320"/>
                    <a:gd name="connsiteX3" fmla="*/ 905884 w 905884"/>
                    <a:gd name="connsiteY3" fmla="*/ 346977 h 1663320"/>
                    <a:gd name="connsiteX0" fmla="*/ 879864 w 879864"/>
                    <a:gd name="connsiteY0" fmla="*/ 350694 h 1663320"/>
                    <a:gd name="connsiteX1" fmla="*/ 172459 w 879864"/>
                    <a:gd name="connsiteY1" fmla="*/ 1663320 h 1663320"/>
                    <a:gd name="connsiteX2" fmla="*/ 0 w 879864"/>
                    <a:gd name="connsiteY2" fmla="*/ 0 h 1663320"/>
                    <a:gd name="connsiteX3" fmla="*/ 879864 w 879864"/>
                    <a:gd name="connsiteY3" fmla="*/ 350694 h 1663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9864" h="1663320">
                      <a:moveTo>
                        <a:pt x="879864" y="350694"/>
                      </a:moveTo>
                      <a:lnTo>
                        <a:pt x="172459" y="1663320"/>
                      </a:lnTo>
                      <a:lnTo>
                        <a:pt x="0" y="0"/>
                      </a:lnTo>
                      <a:lnTo>
                        <a:pt x="879864" y="350694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35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5" name="Freeform 34"/>
                <p:cNvSpPr/>
                <p:nvPr/>
              </p:nvSpPr>
              <p:spPr bwMode="gray">
                <a:xfrm>
                  <a:off x="2936511" y="684988"/>
                  <a:ext cx="1595555" cy="61589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1595555 w 1595555"/>
                    <a:gd name="connsiteY0" fmla="*/ 0 h 1326394"/>
                    <a:gd name="connsiteX1" fmla="*/ 0 w 1595555"/>
                    <a:gd name="connsiteY1" fmla="*/ 1326394 h 1326394"/>
                    <a:gd name="connsiteX2" fmla="*/ 653486 w 1595555"/>
                    <a:gd name="connsiteY2" fmla="*/ 352477 h 1326394"/>
                    <a:gd name="connsiteX3" fmla="*/ 1595555 w 1595555"/>
                    <a:gd name="connsiteY3" fmla="*/ 0 h 132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95555" h="1326394">
                      <a:moveTo>
                        <a:pt x="1595555" y="0"/>
                      </a:moveTo>
                      <a:lnTo>
                        <a:pt x="0" y="1326394"/>
                      </a:lnTo>
                      <a:lnTo>
                        <a:pt x="653486" y="352477"/>
                      </a:lnTo>
                      <a:lnTo>
                        <a:pt x="1595555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" name="Freeform 35"/>
                <p:cNvSpPr/>
                <p:nvPr/>
              </p:nvSpPr>
              <p:spPr bwMode="gray">
                <a:xfrm>
                  <a:off x="2931773" y="683131"/>
                  <a:ext cx="1689354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9354" h="1993011">
                      <a:moveTo>
                        <a:pt x="1595555" y="0"/>
                      </a:moveTo>
                      <a:lnTo>
                        <a:pt x="0" y="1326394"/>
                      </a:lnTo>
                      <a:lnTo>
                        <a:pt x="1689354" y="1993011"/>
                      </a:lnTo>
                      <a:lnTo>
                        <a:pt x="1595555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35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7" name="Freeform 36"/>
                <p:cNvSpPr/>
                <p:nvPr/>
              </p:nvSpPr>
              <p:spPr bwMode="gray">
                <a:xfrm rot="19795885">
                  <a:off x="6554295" y="1124651"/>
                  <a:ext cx="169861" cy="156101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  <a:gd name="connsiteX0" fmla="*/ 515330 w 1890222"/>
                    <a:gd name="connsiteY0" fmla="*/ 0 h 1741403"/>
                    <a:gd name="connsiteX1" fmla="*/ 0 w 1890222"/>
                    <a:gd name="connsiteY1" fmla="*/ 1469791 h 1741403"/>
                    <a:gd name="connsiteX2" fmla="*/ 1890222 w 1890222"/>
                    <a:gd name="connsiteY2" fmla="*/ 1741403 h 1741403"/>
                    <a:gd name="connsiteX3" fmla="*/ 515330 w 1890222"/>
                    <a:gd name="connsiteY3" fmla="*/ 0 h 1741403"/>
                    <a:gd name="connsiteX0" fmla="*/ 515330 w 706832"/>
                    <a:gd name="connsiteY0" fmla="*/ 0 h 1544938"/>
                    <a:gd name="connsiteX1" fmla="*/ 0 w 706832"/>
                    <a:gd name="connsiteY1" fmla="*/ 1469791 h 1544938"/>
                    <a:gd name="connsiteX2" fmla="*/ 706832 w 706832"/>
                    <a:gd name="connsiteY2" fmla="*/ 1544938 h 1544938"/>
                    <a:gd name="connsiteX3" fmla="*/ 515330 w 706832"/>
                    <a:gd name="connsiteY3" fmla="*/ 0 h 1544938"/>
                    <a:gd name="connsiteX0" fmla="*/ 500259 w 706832"/>
                    <a:gd name="connsiteY0" fmla="*/ 0 h 1611221"/>
                    <a:gd name="connsiteX1" fmla="*/ 0 w 706832"/>
                    <a:gd name="connsiteY1" fmla="*/ 1536074 h 1611221"/>
                    <a:gd name="connsiteX2" fmla="*/ 706832 w 706832"/>
                    <a:gd name="connsiteY2" fmla="*/ 1611221 h 1611221"/>
                    <a:gd name="connsiteX3" fmla="*/ 500259 w 706832"/>
                    <a:gd name="connsiteY3" fmla="*/ 0 h 1611221"/>
                    <a:gd name="connsiteX0" fmla="*/ 518735 w 706832"/>
                    <a:gd name="connsiteY0" fmla="*/ 0 h 1600525"/>
                    <a:gd name="connsiteX1" fmla="*/ 0 w 706832"/>
                    <a:gd name="connsiteY1" fmla="*/ 1525378 h 1600525"/>
                    <a:gd name="connsiteX2" fmla="*/ 706832 w 706832"/>
                    <a:gd name="connsiteY2" fmla="*/ 1600525 h 1600525"/>
                    <a:gd name="connsiteX3" fmla="*/ 518735 w 706832"/>
                    <a:gd name="connsiteY3" fmla="*/ 0 h 1600525"/>
                    <a:gd name="connsiteX0" fmla="*/ 536971 w 706832"/>
                    <a:gd name="connsiteY0" fmla="*/ 0 h 1561011"/>
                    <a:gd name="connsiteX1" fmla="*/ 0 w 706832"/>
                    <a:gd name="connsiteY1" fmla="*/ 1485864 h 1561011"/>
                    <a:gd name="connsiteX2" fmla="*/ 706832 w 706832"/>
                    <a:gd name="connsiteY2" fmla="*/ 1561011 h 1561011"/>
                    <a:gd name="connsiteX3" fmla="*/ 536971 w 706832"/>
                    <a:gd name="connsiteY3" fmla="*/ 0 h 1561011"/>
                    <a:gd name="connsiteX0" fmla="*/ 0 w 169861"/>
                    <a:gd name="connsiteY0" fmla="*/ 0 h 1561011"/>
                    <a:gd name="connsiteX1" fmla="*/ 164094 w 169861"/>
                    <a:gd name="connsiteY1" fmla="*/ 680392 h 1561011"/>
                    <a:gd name="connsiteX2" fmla="*/ 169861 w 169861"/>
                    <a:gd name="connsiteY2" fmla="*/ 1561011 h 1561011"/>
                    <a:gd name="connsiteX3" fmla="*/ 0 w 169861"/>
                    <a:gd name="connsiteY3" fmla="*/ 0 h 1561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861" h="1561011">
                      <a:moveTo>
                        <a:pt x="0" y="0"/>
                      </a:moveTo>
                      <a:lnTo>
                        <a:pt x="164094" y="680392"/>
                      </a:lnTo>
                      <a:cubicBezTo>
                        <a:pt x="166016" y="973932"/>
                        <a:pt x="167939" y="1267471"/>
                        <a:pt x="169861" y="156101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8" name="Freeform 37"/>
                <p:cNvSpPr/>
                <p:nvPr/>
              </p:nvSpPr>
              <p:spPr bwMode="gray">
                <a:xfrm rot="19795885">
                  <a:off x="6055318" y="1261134"/>
                  <a:ext cx="706832" cy="156101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  <a:gd name="connsiteX0" fmla="*/ 515330 w 1890222"/>
                    <a:gd name="connsiteY0" fmla="*/ 0 h 1741403"/>
                    <a:gd name="connsiteX1" fmla="*/ 0 w 1890222"/>
                    <a:gd name="connsiteY1" fmla="*/ 1469791 h 1741403"/>
                    <a:gd name="connsiteX2" fmla="*/ 1890222 w 1890222"/>
                    <a:gd name="connsiteY2" fmla="*/ 1741403 h 1741403"/>
                    <a:gd name="connsiteX3" fmla="*/ 515330 w 1890222"/>
                    <a:gd name="connsiteY3" fmla="*/ 0 h 1741403"/>
                    <a:gd name="connsiteX0" fmla="*/ 515330 w 706832"/>
                    <a:gd name="connsiteY0" fmla="*/ 0 h 1544938"/>
                    <a:gd name="connsiteX1" fmla="*/ 0 w 706832"/>
                    <a:gd name="connsiteY1" fmla="*/ 1469791 h 1544938"/>
                    <a:gd name="connsiteX2" fmla="*/ 706832 w 706832"/>
                    <a:gd name="connsiteY2" fmla="*/ 1544938 h 1544938"/>
                    <a:gd name="connsiteX3" fmla="*/ 515330 w 706832"/>
                    <a:gd name="connsiteY3" fmla="*/ 0 h 1544938"/>
                    <a:gd name="connsiteX0" fmla="*/ 500259 w 706832"/>
                    <a:gd name="connsiteY0" fmla="*/ 0 h 1611221"/>
                    <a:gd name="connsiteX1" fmla="*/ 0 w 706832"/>
                    <a:gd name="connsiteY1" fmla="*/ 1536074 h 1611221"/>
                    <a:gd name="connsiteX2" fmla="*/ 706832 w 706832"/>
                    <a:gd name="connsiteY2" fmla="*/ 1611221 h 1611221"/>
                    <a:gd name="connsiteX3" fmla="*/ 500259 w 706832"/>
                    <a:gd name="connsiteY3" fmla="*/ 0 h 1611221"/>
                    <a:gd name="connsiteX0" fmla="*/ 518735 w 706832"/>
                    <a:gd name="connsiteY0" fmla="*/ 0 h 1600525"/>
                    <a:gd name="connsiteX1" fmla="*/ 0 w 706832"/>
                    <a:gd name="connsiteY1" fmla="*/ 1525378 h 1600525"/>
                    <a:gd name="connsiteX2" fmla="*/ 706832 w 706832"/>
                    <a:gd name="connsiteY2" fmla="*/ 1600525 h 1600525"/>
                    <a:gd name="connsiteX3" fmla="*/ 518735 w 706832"/>
                    <a:gd name="connsiteY3" fmla="*/ 0 h 1600525"/>
                    <a:gd name="connsiteX0" fmla="*/ 536971 w 706832"/>
                    <a:gd name="connsiteY0" fmla="*/ 0 h 1561011"/>
                    <a:gd name="connsiteX1" fmla="*/ 0 w 706832"/>
                    <a:gd name="connsiteY1" fmla="*/ 1485864 h 1561011"/>
                    <a:gd name="connsiteX2" fmla="*/ 706832 w 706832"/>
                    <a:gd name="connsiteY2" fmla="*/ 1561011 h 1561011"/>
                    <a:gd name="connsiteX3" fmla="*/ 536971 w 706832"/>
                    <a:gd name="connsiteY3" fmla="*/ 0 h 1561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6832" h="1561011">
                      <a:moveTo>
                        <a:pt x="536971" y="0"/>
                      </a:moveTo>
                      <a:lnTo>
                        <a:pt x="0" y="1485864"/>
                      </a:lnTo>
                      <a:lnTo>
                        <a:pt x="706832" y="1561011"/>
                      </a:lnTo>
                      <a:lnTo>
                        <a:pt x="536971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210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9" name="Freeform 38"/>
                <p:cNvSpPr/>
                <p:nvPr/>
              </p:nvSpPr>
              <p:spPr bwMode="gray">
                <a:xfrm>
                  <a:off x="1868359" y="1300667"/>
                  <a:ext cx="1069721" cy="132261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1069721 w 1069721"/>
                    <a:gd name="connsiteY0" fmla="*/ 0 h 1678293"/>
                    <a:gd name="connsiteX1" fmla="*/ 0 w 1069721"/>
                    <a:gd name="connsiteY1" fmla="*/ 1322616 h 1678293"/>
                    <a:gd name="connsiteX2" fmla="*/ 879221 w 1069721"/>
                    <a:gd name="connsiteY2" fmla="*/ 1678293 h 1678293"/>
                    <a:gd name="connsiteX3" fmla="*/ 1069721 w 1069721"/>
                    <a:gd name="connsiteY3" fmla="*/ 0 h 1678293"/>
                    <a:gd name="connsiteX0" fmla="*/ 1069721 w 1069721"/>
                    <a:gd name="connsiteY0" fmla="*/ 0 h 1322616"/>
                    <a:gd name="connsiteX1" fmla="*/ 0 w 1069721"/>
                    <a:gd name="connsiteY1" fmla="*/ 1322616 h 1322616"/>
                    <a:gd name="connsiteX2" fmla="*/ 473612 w 1069721"/>
                    <a:gd name="connsiteY2" fmla="*/ 435627 h 1322616"/>
                    <a:gd name="connsiteX3" fmla="*/ 1069721 w 1069721"/>
                    <a:gd name="connsiteY3" fmla="*/ 0 h 1322616"/>
                    <a:gd name="connsiteX0" fmla="*/ 1069721 w 1069721"/>
                    <a:gd name="connsiteY0" fmla="*/ 0 h 1322616"/>
                    <a:gd name="connsiteX1" fmla="*/ 0 w 1069721"/>
                    <a:gd name="connsiteY1" fmla="*/ 1322616 h 1322616"/>
                    <a:gd name="connsiteX2" fmla="*/ 476802 w 1069721"/>
                    <a:gd name="connsiteY2" fmla="*/ 554094 h 1322616"/>
                    <a:gd name="connsiteX3" fmla="*/ 1069721 w 1069721"/>
                    <a:gd name="connsiteY3" fmla="*/ 0 h 1322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9721" h="1322616">
                      <a:moveTo>
                        <a:pt x="1069721" y="0"/>
                      </a:moveTo>
                      <a:lnTo>
                        <a:pt x="0" y="1322616"/>
                      </a:lnTo>
                      <a:lnTo>
                        <a:pt x="476802" y="554094"/>
                      </a:lnTo>
                      <a:lnTo>
                        <a:pt x="1069721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Freeform 39"/>
                <p:cNvSpPr/>
                <p:nvPr/>
              </p:nvSpPr>
              <p:spPr bwMode="gray">
                <a:xfrm>
                  <a:off x="3554886" y="4960162"/>
                  <a:ext cx="2228851" cy="100461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8851" h="1004619">
                      <a:moveTo>
                        <a:pt x="1101560" y="1004619"/>
                      </a:moveTo>
                      <a:lnTo>
                        <a:pt x="0" y="83787"/>
                      </a:lnTo>
                      <a:lnTo>
                        <a:pt x="2228851" y="0"/>
                      </a:lnTo>
                      <a:lnTo>
                        <a:pt x="1101560" y="100461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" name="Freeform 40"/>
                <p:cNvSpPr/>
                <p:nvPr/>
              </p:nvSpPr>
              <p:spPr bwMode="gray">
                <a:xfrm>
                  <a:off x="4521835" y="676854"/>
                  <a:ext cx="1643240" cy="58501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766941 w 1643240"/>
                    <a:gd name="connsiteY2" fmla="*/ 326969 h 1259895"/>
                    <a:gd name="connsiteX3" fmla="*/ 0 w 1643240"/>
                    <a:gd name="connsiteY3" fmla="*/ 0 h 1259895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795183 w 1643240"/>
                    <a:gd name="connsiteY2" fmla="*/ 370067 h 1259895"/>
                    <a:gd name="connsiteX3" fmla="*/ 0 w 1643240"/>
                    <a:gd name="connsiteY3" fmla="*/ 0 h 1259895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845280 w 1643240"/>
                    <a:gd name="connsiteY2" fmla="*/ 394561 h 1259895"/>
                    <a:gd name="connsiteX3" fmla="*/ 0 w 1643240"/>
                    <a:gd name="connsiteY3" fmla="*/ 0 h 1259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259895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845280" y="394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Freeform 41"/>
                <p:cNvSpPr/>
                <p:nvPr/>
              </p:nvSpPr>
              <p:spPr bwMode="gray">
                <a:xfrm>
                  <a:off x="3552824" y="3529928"/>
                  <a:ext cx="2228851" cy="151638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8851" h="1516383">
                      <a:moveTo>
                        <a:pt x="1131584" y="0"/>
                      </a:moveTo>
                      <a:lnTo>
                        <a:pt x="0" y="1516383"/>
                      </a:lnTo>
                      <a:lnTo>
                        <a:pt x="2228851" y="1432596"/>
                      </a:lnTo>
                      <a:lnTo>
                        <a:pt x="1131584" y="0"/>
                      </a:lnTo>
                      <a:close/>
                    </a:path>
                  </a:pathLst>
                </a:custGeom>
                <a:noFill/>
                <a:ln w="44450">
                  <a:gradFill flip="none" rotWithShape="1">
                    <a:gsLst>
                      <a:gs pos="4600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" name="Freeform 42"/>
                <p:cNvSpPr/>
                <p:nvPr/>
              </p:nvSpPr>
              <p:spPr bwMode="gray">
                <a:xfrm>
                  <a:off x="4529850" y="680554"/>
                  <a:ext cx="1643240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993011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93799" y="19930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89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Freeform 43"/>
                <p:cNvSpPr/>
                <p:nvPr/>
              </p:nvSpPr>
              <p:spPr bwMode="gray">
                <a:xfrm>
                  <a:off x="4650170" y="4962969"/>
                  <a:ext cx="1406574" cy="10038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  <a:gd name="connsiteX0" fmla="*/ 0 w 1406574"/>
                    <a:gd name="connsiteY0" fmla="*/ 1003808 h 1003808"/>
                    <a:gd name="connsiteX1" fmla="*/ 1406574 w 1406574"/>
                    <a:gd name="connsiteY1" fmla="*/ 571539 h 1003808"/>
                    <a:gd name="connsiteX2" fmla="*/ 1123949 w 1406574"/>
                    <a:gd name="connsiteY2" fmla="*/ 0 h 1003808"/>
                    <a:gd name="connsiteX3" fmla="*/ 0 w 1406574"/>
                    <a:gd name="connsiteY3" fmla="*/ 1003808 h 100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6574" h="1003808">
                      <a:moveTo>
                        <a:pt x="0" y="1003808"/>
                      </a:moveTo>
                      <a:lnTo>
                        <a:pt x="1406574" y="571539"/>
                      </a:lnTo>
                      <a:lnTo>
                        <a:pt x="1123949" y="0"/>
                      </a:lnTo>
                      <a:lnTo>
                        <a:pt x="0" y="1003808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36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" name="Freeform 44"/>
                <p:cNvSpPr/>
                <p:nvPr/>
              </p:nvSpPr>
              <p:spPr bwMode="gray">
                <a:xfrm>
                  <a:off x="3185652" y="5044460"/>
                  <a:ext cx="1473180" cy="92083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73180" h="920832">
                      <a:moveTo>
                        <a:pt x="1473180" y="920832"/>
                      </a:moveTo>
                      <a:lnTo>
                        <a:pt x="371620" y="0"/>
                      </a:lnTo>
                      <a:lnTo>
                        <a:pt x="0" y="616625"/>
                      </a:lnTo>
                      <a:lnTo>
                        <a:pt x="1473180" y="920832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60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6" name="Freeform 45"/>
                <p:cNvSpPr/>
                <p:nvPr/>
              </p:nvSpPr>
              <p:spPr bwMode="gray">
                <a:xfrm>
                  <a:off x="2038441" y="4279171"/>
                  <a:ext cx="1517781" cy="1385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  <a:gd name="connsiteX0" fmla="*/ 0 w 1517781"/>
                    <a:gd name="connsiteY0" fmla="*/ 0 h 1385538"/>
                    <a:gd name="connsiteX1" fmla="*/ 1517781 w 1517781"/>
                    <a:gd name="connsiteY1" fmla="*/ 768913 h 1385538"/>
                    <a:gd name="connsiteX2" fmla="*/ 1146161 w 1517781"/>
                    <a:gd name="connsiteY2" fmla="*/ 1385538 h 1385538"/>
                    <a:gd name="connsiteX3" fmla="*/ 0 w 1517781"/>
                    <a:gd name="connsiteY3" fmla="*/ 0 h 1385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7781" h="1385538">
                      <a:moveTo>
                        <a:pt x="0" y="0"/>
                      </a:moveTo>
                      <a:lnTo>
                        <a:pt x="1517781" y="768913"/>
                      </a:lnTo>
                      <a:lnTo>
                        <a:pt x="1146161" y="13855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66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7" name="Freeform 46"/>
                <p:cNvSpPr/>
                <p:nvPr/>
              </p:nvSpPr>
              <p:spPr bwMode="gray">
                <a:xfrm>
                  <a:off x="2038350" y="2967787"/>
                  <a:ext cx="1515171" cy="2083715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707405 w 1516358"/>
                    <a:gd name="connsiteY0" fmla="*/ 0 h 2099513"/>
                    <a:gd name="connsiteX1" fmla="*/ 0 w 1516358"/>
                    <a:gd name="connsiteY1" fmla="*/ 1308908 h 2099513"/>
                    <a:gd name="connsiteX2" fmla="*/ 1516358 w 1516358"/>
                    <a:gd name="connsiteY2" fmla="*/ 2099513 h 2099513"/>
                    <a:gd name="connsiteX3" fmla="*/ 707405 w 1516358"/>
                    <a:gd name="connsiteY3" fmla="*/ 0 h 2099513"/>
                    <a:gd name="connsiteX0" fmla="*/ 707405 w 1515171"/>
                    <a:gd name="connsiteY0" fmla="*/ 0 h 2083715"/>
                    <a:gd name="connsiteX1" fmla="*/ 0 w 1515171"/>
                    <a:gd name="connsiteY1" fmla="*/ 1308908 h 2083715"/>
                    <a:gd name="connsiteX2" fmla="*/ 1515171 w 1515171"/>
                    <a:gd name="connsiteY2" fmla="*/ 2083715 h 2083715"/>
                    <a:gd name="connsiteX3" fmla="*/ 707405 w 1515171"/>
                    <a:gd name="connsiteY3" fmla="*/ 0 h 2083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5171" h="2083715">
                      <a:moveTo>
                        <a:pt x="707405" y="0"/>
                      </a:moveTo>
                      <a:lnTo>
                        <a:pt x="0" y="1308908"/>
                      </a:lnTo>
                      <a:lnTo>
                        <a:pt x="1515171" y="2083715"/>
                      </a:lnTo>
                      <a:lnTo>
                        <a:pt x="707405" y="0"/>
                      </a:lnTo>
                      <a:close/>
                    </a:path>
                  </a:pathLst>
                </a:custGeom>
                <a:noFill/>
                <a:ln w="28575"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96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1" name="Oval 10"/>
              <p:cNvSpPr/>
              <p:nvPr/>
            </p:nvSpPr>
            <p:spPr bwMode="gray">
              <a:xfrm>
                <a:off x="4159764" y="2958277"/>
                <a:ext cx="1040511" cy="101395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80000">
                    <a:schemeClr val="accent1"/>
                  </a:gs>
                  <a:gs pos="100000">
                    <a:schemeClr val="accent1"/>
                  </a:gs>
                </a:gsLst>
              </a:gradFill>
              <a:scene3d>
                <a:camera prst="orthographicFront">
                  <a:rot lat="0" lon="0" rev="0"/>
                </a:camera>
                <a:lightRig rig="balanced" dir="t">
                  <a:rot lat="0" lon="0" rev="7200000"/>
                </a:lightRig>
              </a:scene3d>
              <a:sp3d>
                <a:bevelT w="292100" h="292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gray">
              <a:xfrm>
                <a:off x="4282606" y="1285277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gray">
              <a:xfrm>
                <a:off x="2545572" y="2653653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gray">
              <a:xfrm>
                <a:off x="6079395" y="2531922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 bwMode="gray">
              <a:xfrm>
                <a:off x="3254686" y="4708918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gray">
              <a:xfrm>
                <a:off x="5455972" y="4646331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gray">
              <a:xfrm>
                <a:off x="2804511" y="115306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Oval 17"/>
              <p:cNvSpPr/>
              <p:nvPr/>
            </p:nvSpPr>
            <p:spPr bwMode="gray">
              <a:xfrm>
                <a:off x="4328495" y="548451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 bwMode="gray">
              <a:xfrm>
                <a:off x="6004177" y="110677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 bwMode="gray">
              <a:xfrm>
                <a:off x="6922178" y="240129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gray">
              <a:xfrm>
                <a:off x="6867537" y="4004375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gray">
              <a:xfrm>
                <a:off x="4467290" y="578389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 bwMode="gray">
              <a:xfrm>
                <a:off x="5873864" y="535408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gray">
              <a:xfrm>
                <a:off x="3005883" y="548182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gray">
              <a:xfrm>
                <a:off x="1866649" y="409738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 bwMode="gray">
              <a:xfrm>
                <a:off x="1691428" y="244945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48" name="Picture 18" descr="original_pencil_w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4" y="1417638"/>
            <a:ext cx="16002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761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</p:txBody>
      </p:sp>
      <p:grpSp>
        <p:nvGrpSpPr>
          <p:cNvPr id="136224" name="Group 32"/>
          <p:cNvGrpSpPr>
            <a:grpSpLocks/>
          </p:cNvGrpSpPr>
          <p:nvPr/>
        </p:nvGrpSpPr>
        <p:grpSpPr bwMode="auto">
          <a:xfrm>
            <a:off x="2982351" y="4486103"/>
            <a:ext cx="6259786" cy="1153551"/>
            <a:chOff x="1296" y="2304"/>
            <a:chExt cx="2976" cy="432"/>
          </a:xfrm>
        </p:grpSpPr>
        <p:sp>
          <p:nvSpPr>
            <p:cNvPr id="136207" name="AutoShape 15"/>
            <p:cNvSpPr>
              <a:spLocks noChangeArrowheads="1"/>
            </p:cNvSpPr>
            <p:nvPr/>
          </p:nvSpPr>
          <p:spPr bwMode="gray">
            <a:xfrm>
              <a:off x="1536" y="237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9933">
                    <a:gamma/>
                    <a:tint val="21176"/>
                    <a:invGamma/>
                  </a:srgbClr>
                </a:gs>
                <a:gs pos="100000">
                  <a:srgbClr val="FF9933"/>
                </a:gs>
              </a:gsLst>
              <a:lin ang="0" scaled="1"/>
            </a:gradFill>
            <a:ln w="12700" algn="ctr">
              <a:solidFill>
                <a:schemeClr val="tx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208" name="AutoShape 16"/>
            <p:cNvSpPr>
              <a:spLocks noChangeArrowheads="1"/>
            </p:cNvSpPr>
            <p:nvPr/>
          </p:nvSpPr>
          <p:spPr bwMode="gray">
            <a:xfrm>
              <a:off x="1296" y="2304"/>
              <a:ext cx="432" cy="432"/>
            </a:xfrm>
            <a:prstGeom prst="diamond">
              <a:avLst/>
            </a:prstGeom>
            <a:gradFill rotWithShape="1">
              <a:gsLst>
                <a:gs pos="0">
                  <a:srgbClr val="FF9933">
                    <a:gamma/>
                    <a:shade val="46275"/>
                    <a:invGamma/>
                  </a:srgbClr>
                </a:gs>
                <a:gs pos="100000">
                  <a:srgbClr val="FF9933"/>
                </a:gs>
              </a:gsLst>
              <a:lin ang="0" scaled="1"/>
            </a:gradFill>
            <a:ln w="254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28" name="Group 32"/>
          <p:cNvGrpSpPr>
            <a:grpSpLocks/>
          </p:cNvGrpSpPr>
          <p:nvPr/>
        </p:nvGrpSpPr>
        <p:grpSpPr bwMode="auto">
          <a:xfrm>
            <a:off x="2889054" y="3232586"/>
            <a:ext cx="6353084" cy="1153551"/>
            <a:chOff x="1320" y="2294"/>
            <a:chExt cx="2952" cy="432"/>
          </a:xfrm>
          <a:solidFill>
            <a:srgbClr val="FFFF00"/>
          </a:solidFill>
        </p:grpSpPr>
        <p:sp>
          <p:nvSpPr>
            <p:cNvPr id="29" name="AutoShape 15"/>
            <p:cNvSpPr>
              <a:spLocks noChangeArrowheads="1"/>
            </p:cNvSpPr>
            <p:nvPr/>
          </p:nvSpPr>
          <p:spPr bwMode="gray">
            <a:xfrm>
              <a:off x="1536" y="237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16"/>
            <p:cNvSpPr>
              <a:spLocks noChangeArrowheads="1"/>
            </p:cNvSpPr>
            <p:nvPr/>
          </p:nvSpPr>
          <p:spPr bwMode="gray">
            <a:xfrm>
              <a:off x="1320" y="229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3010149" y="2105738"/>
            <a:ext cx="6231988" cy="1153551"/>
            <a:chOff x="1296" y="2304"/>
            <a:chExt cx="2976" cy="432"/>
          </a:xfrm>
          <a:gradFill>
            <a:gsLst>
              <a:gs pos="0">
                <a:schemeClr val="bg1"/>
              </a:gs>
              <a:gs pos="74000">
                <a:srgbClr val="00B0F0"/>
              </a:gs>
              <a:gs pos="83000">
                <a:srgbClr val="00B0F0"/>
              </a:gs>
              <a:gs pos="100000">
                <a:srgbClr val="00B0F0"/>
              </a:gs>
            </a:gsLst>
            <a:lin ang="5400000" scaled="1"/>
          </a:gradFill>
        </p:grpSpPr>
        <p:sp>
          <p:nvSpPr>
            <p:cNvPr id="34" name="AutoShape 15"/>
            <p:cNvSpPr>
              <a:spLocks noChangeArrowheads="1"/>
            </p:cNvSpPr>
            <p:nvPr/>
          </p:nvSpPr>
          <p:spPr bwMode="gray">
            <a:xfrm>
              <a:off x="1536" y="237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16"/>
            <p:cNvSpPr>
              <a:spLocks noChangeArrowheads="1"/>
            </p:cNvSpPr>
            <p:nvPr/>
          </p:nvSpPr>
          <p:spPr bwMode="gray">
            <a:xfrm>
              <a:off x="1296" y="230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891030" y="2359985"/>
            <a:ext cx="4338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85380" y="3587262"/>
            <a:ext cx="5456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10818" y="4812542"/>
            <a:ext cx="5134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Picture 18" descr="original_pencil_w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1507587"/>
            <a:ext cx="16002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9144000" y="6224379"/>
            <a:ext cx="302149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IT008.G22 - </a:t>
            </a:r>
            <a:r>
              <a:rPr lang="en-US" dirty="0" err="1">
                <a:solidFill>
                  <a:srgbClr val="FFFF00"/>
                </a:solidFill>
              </a:rPr>
              <a:t>Trinitrotoluen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62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136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Form </a:t>
            </a:r>
            <a:r>
              <a:rPr lang="en-US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kích</a:t>
            </a:r>
            <a:r>
              <a:rPr lang="en-US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thước</a:t>
            </a:r>
            <a:r>
              <a:rPr lang="en-US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vẽ</a:t>
            </a:r>
            <a:endParaRPr lang="en-US" dirty="0">
              <a:latin typeface="+mn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0" y="6224379"/>
            <a:ext cx="302149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IT008.G22 - </a:t>
            </a:r>
            <a:r>
              <a:rPr lang="en-US" dirty="0" err="1">
                <a:solidFill>
                  <a:srgbClr val="FFFF00"/>
                </a:solidFill>
              </a:rPr>
              <a:t>Trinitrotoluen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4" y="1927274"/>
            <a:ext cx="5711483" cy="3545058"/>
          </a:xfrm>
          <a:prstGeom prst="rect">
            <a:avLst/>
          </a:prstGeom>
        </p:spPr>
      </p:pic>
      <p:pic>
        <p:nvPicPr>
          <p:cNvPr id="7" name="Picture 11" descr="book_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5" y="1557998"/>
            <a:ext cx="1524000" cy="121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 bwMode="gray">
          <a:xfrm>
            <a:off x="8613391" y="2328682"/>
            <a:ext cx="3143048" cy="3228056"/>
            <a:chOff x="359815" y="-294642"/>
            <a:chExt cx="7253522" cy="744969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9" name="Rectangle 8"/>
            <p:cNvSpPr/>
            <p:nvPr/>
          </p:nvSpPr>
          <p:spPr bwMode="gray">
            <a:xfrm>
              <a:off x="547511" y="-225541"/>
              <a:ext cx="6830440" cy="7315200"/>
            </a:xfrm>
            <a:prstGeom prst="rect">
              <a:avLst/>
            </a:prstGeom>
            <a:blipFill dpi="0" rotWithShape="1">
              <a:blip r:embed="rId4" cstate="print">
                <a:alphaModFix amt="65000"/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10" name="Group 95"/>
            <p:cNvGrpSpPr/>
            <p:nvPr/>
          </p:nvGrpSpPr>
          <p:grpSpPr bwMode="gray">
            <a:xfrm>
              <a:off x="359815" y="-294642"/>
              <a:ext cx="7253522" cy="7449699"/>
              <a:chOff x="1691428" y="548451"/>
              <a:chExt cx="5596510" cy="5601206"/>
            </a:xfrm>
            <a:effectLst/>
          </p:grpSpPr>
          <p:grpSp>
            <p:nvGrpSpPr>
              <p:cNvPr id="11" name="Group 15"/>
              <p:cNvGrpSpPr/>
              <p:nvPr/>
            </p:nvGrpSpPr>
            <p:grpSpPr bwMode="gray">
              <a:xfrm>
                <a:off x="1865970" y="676854"/>
                <a:ext cx="5240354" cy="5289923"/>
                <a:chOff x="1865970" y="676854"/>
                <a:chExt cx="5240354" cy="5289923"/>
              </a:xfrm>
            </p:grpSpPr>
            <p:sp>
              <p:nvSpPr>
                <p:cNvPr id="28" name="Freeform 27"/>
                <p:cNvSpPr/>
                <p:nvPr/>
              </p:nvSpPr>
              <p:spPr bwMode="gray">
                <a:xfrm>
                  <a:off x="2743200" y="1609725"/>
                  <a:ext cx="1943100" cy="192405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3100" h="1924050">
                      <a:moveTo>
                        <a:pt x="1885950" y="0"/>
                      </a:moveTo>
                      <a:lnTo>
                        <a:pt x="0" y="1362075"/>
                      </a:lnTo>
                      <a:lnTo>
                        <a:pt x="1943100" y="1924050"/>
                      </a:lnTo>
                      <a:lnTo>
                        <a:pt x="1885950" y="0"/>
                      </a:lnTo>
                      <a:close/>
                    </a:path>
                  </a:pathLst>
                </a:custGeom>
                <a:noFill/>
                <a:ln w="444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50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" name="Freeform 28"/>
                <p:cNvSpPr/>
                <p:nvPr/>
              </p:nvSpPr>
              <p:spPr bwMode="gray">
                <a:xfrm rot="19795885">
                  <a:off x="4210564" y="1460863"/>
                  <a:ext cx="1890222" cy="19714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90222" h="1971408">
                      <a:moveTo>
                        <a:pt x="912636" y="0"/>
                      </a:moveTo>
                      <a:lnTo>
                        <a:pt x="0" y="1699796"/>
                      </a:lnTo>
                      <a:lnTo>
                        <a:pt x="1890222" y="1971408"/>
                      </a:lnTo>
                      <a:lnTo>
                        <a:pt x="912636" y="0"/>
                      </a:lnTo>
                      <a:close/>
                    </a:path>
                  </a:pathLst>
                </a:custGeom>
                <a:noFill/>
                <a:ln w="44450">
                  <a:gradFill flip="none" rotWithShape="1"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29"/>
                <p:cNvSpPr/>
                <p:nvPr/>
              </p:nvSpPr>
              <p:spPr bwMode="gray">
                <a:xfrm>
                  <a:off x="1869688" y="1295400"/>
                  <a:ext cx="1069721" cy="167829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1069721 w 1069721"/>
                    <a:gd name="connsiteY0" fmla="*/ 0 h 1678293"/>
                    <a:gd name="connsiteX1" fmla="*/ 0 w 1069721"/>
                    <a:gd name="connsiteY1" fmla="*/ 1322616 h 1678293"/>
                    <a:gd name="connsiteX2" fmla="*/ 879221 w 1069721"/>
                    <a:gd name="connsiteY2" fmla="*/ 1678293 h 1678293"/>
                    <a:gd name="connsiteX3" fmla="*/ 1069721 w 1069721"/>
                    <a:gd name="connsiteY3" fmla="*/ 0 h 1678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9721" h="1678293">
                      <a:moveTo>
                        <a:pt x="1069721" y="0"/>
                      </a:moveTo>
                      <a:lnTo>
                        <a:pt x="0" y="1322616"/>
                      </a:lnTo>
                      <a:lnTo>
                        <a:pt x="879221" y="1678293"/>
                      </a:lnTo>
                      <a:lnTo>
                        <a:pt x="1069721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35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Freeform 30"/>
                <p:cNvSpPr/>
                <p:nvPr/>
              </p:nvSpPr>
              <p:spPr bwMode="gray">
                <a:xfrm>
                  <a:off x="4684414" y="2823257"/>
                  <a:ext cx="1774750" cy="214311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0 w 1774750"/>
                    <a:gd name="connsiteY0" fmla="*/ 710518 h 2143114"/>
                    <a:gd name="connsiteX1" fmla="*/ 1774750 w 1774750"/>
                    <a:gd name="connsiteY1" fmla="*/ 0 h 2143114"/>
                    <a:gd name="connsiteX2" fmla="*/ 1097267 w 1774750"/>
                    <a:gd name="connsiteY2" fmla="*/ 2143114 h 2143114"/>
                    <a:gd name="connsiteX3" fmla="*/ 0 w 1774750"/>
                    <a:gd name="connsiteY3" fmla="*/ 710518 h 2143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4750" h="2143114">
                      <a:moveTo>
                        <a:pt x="0" y="710518"/>
                      </a:moveTo>
                      <a:lnTo>
                        <a:pt x="1774750" y="0"/>
                      </a:lnTo>
                      <a:lnTo>
                        <a:pt x="1097267" y="2143114"/>
                      </a:lnTo>
                      <a:lnTo>
                        <a:pt x="0" y="710518"/>
                      </a:lnTo>
                      <a:close/>
                    </a:path>
                  </a:pathLst>
                </a:custGeom>
                <a:noFill/>
                <a:ln w="44450">
                  <a:gradFill flip="none" rotWithShape="1">
                    <a:gsLst>
                      <a:gs pos="35000">
                        <a:schemeClr val="accent1"/>
                      </a:gs>
                      <a:gs pos="62000">
                        <a:schemeClr val="accent2"/>
                      </a:gs>
                    </a:gsLst>
                    <a:lin ang="6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Freeform 31"/>
                <p:cNvSpPr/>
                <p:nvPr/>
              </p:nvSpPr>
              <p:spPr bwMode="gray">
                <a:xfrm>
                  <a:off x="6463183" y="2531922"/>
                  <a:ext cx="643141" cy="1632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607458 w 643141"/>
                    <a:gd name="connsiteY0" fmla="*/ 1632538 h 1632538"/>
                    <a:gd name="connsiteX1" fmla="*/ 0 w 643141"/>
                    <a:gd name="connsiteY1" fmla="*/ 294159 h 1632538"/>
                    <a:gd name="connsiteX2" fmla="*/ 643141 w 643141"/>
                    <a:gd name="connsiteY2" fmla="*/ 0 h 1632538"/>
                    <a:gd name="connsiteX3" fmla="*/ 607458 w 643141"/>
                    <a:gd name="connsiteY3" fmla="*/ 1632538 h 163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3141" h="1632538">
                      <a:moveTo>
                        <a:pt x="607458" y="1632538"/>
                      </a:moveTo>
                      <a:lnTo>
                        <a:pt x="0" y="294159"/>
                      </a:lnTo>
                      <a:lnTo>
                        <a:pt x="643141" y="0"/>
                      </a:lnTo>
                      <a:lnTo>
                        <a:pt x="607458" y="1632538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Freeform 32"/>
                <p:cNvSpPr/>
                <p:nvPr/>
              </p:nvSpPr>
              <p:spPr bwMode="gray">
                <a:xfrm>
                  <a:off x="5775898" y="4163587"/>
                  <a:ext cx="1293862" cy="136735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3862" h="1367354">
                      <a:moveTo>
                        <a:pt x="1293862" y="0"/>
                      </a:moveTo>
                      <a:lnTo>
                        <a:pt x="282625" y="1367354"/>
                      </a:lnTo>
                      <a:lnTo>
                        <a:pt x="0" y="795815"/>
                      </a:lnTo>
                      <a:lnTo>
                        <a:pt x="1293862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4" name="Freeform 33"/>
                <p:cNvSpPr/>
                <p:nvPr/>
              </p:nvSpPr>
              <p:spPr bwMode="gray">
                <a:xfrm>
                  <a:off x="5776012" y="2823886"/>
                  <a:ext cx="1293862" cy="213419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3862" h="2134194">
                      <a:moveTo>
                        <a:pt x="1293862" y="1338379"/>
                      </a:moveTo>
                      <a:lnTo>
                        <a:pt x="686404" y="0"/>
                      </a:lnTo>
                      <a:lnTo>
                        <a:pt x="0" y="2134194"/>
                      </a:lnTo>
                      <a:lnTo>
                        <a:pt x="1293862" y="1338379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5" name="Freeform 34"/>
                <p:cNvSpPr/>
                <p:nvPr/>
              </p:nvSpPr>
              <p:spPr bwMode="gray">
                <a:xfrm>
                  <a:off x="1865970" y="2616819"/>
                  <a:ext cx="879864" cy="166332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905884 w 905884"/>
                    <a:gd name="connsiteY0" fmla="*/ 346977 h 1663320"/>
                    <a:gd name="connsiteX1" fmla="*/ 172459 w 905884"/>
                    <a:gd name="connsiteY1" fmla="*/ 1663320 h 1663320"/>
                    <a:gd name="connsiteX2" fmla="*/ 0 w 905884"/>
                    <a:gd name="connsiteY2" fmla="*/ 0 h 1663320"/>
                    <a:gd name="connsiteX3" fmla="*/ 905884 w 905884"/>
                    <a:gd name="connsiteY3" fmla="*/ 346977 h 1663320"/>
                    <a:gd name="connsiteX0" fmla="*/ 879864 w 879864"/>
                    <a:gd name="connsiteY0" fmla="*/ 350694 h 1663320"/>
                    <a:gd name="connsiteX1" fmla="*/ 172459 w 879864"/>
                    <a:gd name="connsiteY1" fmla="*/ 1663320 h 1663320"/>
                    <a:gd name="connsiteX2" fmla="*/ 0 w 879864"/>
                    <a:gd name="connsiteY2" fmla="*/ 0 h 1663320"/>
                    <a:gd name="connsiteX3" fmla="*/ 879864 w 879864"/>
                    <a:gd name="connsiteY3" fmla="*/ 350694 h 1663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9864" h="1663320">
                      <a:moveTo>
                        <a:pt x="879864" y="350694"/>
                      </a:moveTo>
                      <a:lnTo>
                        <a:pt x="172459" y="1663320"/>
                      </a:lnTo>
                      <a:lnTo>
                        <a:pt x="0" y="0"/>
                      </a:lnTo>
                      <a:lnTo>
                        <a:pt x="879864" y="350694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35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" name="Freeform 35"/>
                <p:cNvSpPr/>
                <p:nvPr/>
              </p:nvSpPr>
              <p:spPr bwMode="gray">
                <a:xfrm>
                  <a:off x="2936511" y="684988"/>
                  <a:ext cx="1595555" cy="61589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1595555 w 1595555"/>
                    <a:gd name="connsiteY0" fmla="*/ 0 h 1326394"/>
                    <a:gd name="connsiteX1" fmla="*/ 0 w 1595555"/>
                    <a:gd name="connsiteY1" fmla="*/ 1326394 h 1326394"/>
                    <a:gd name="connsiteX2" fmla="*/ 653486 w 1595555"/>
                    <a:gd name="connsiteY2" fmla="*/ 352477 h 1326394"/>
                    <a:gd name="connsiteX3" fmla="*/ 1595555 w 1595555"/>
                    <a:gd name="connsiteY3" fmla="*/ 0 h 132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95555" h="1326394">
                      <a:moveTo>
                        <a:pt x="1595555" y="0"/>
                      </a:moveTo>
                      <a:lnTo>
                        <a:pt x="0" y="1326394"/>
                      </a:lnTo>
                      <a:lnTo>
                        <a:pt x="653486" y="352477"/>
                      </a:lnTo>
                      <a:lnTo>
                        <a:pt x="1595555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7" name="Freeform 36"/>
                <p:cNvSpPr/>
                <p:nvPr/>
              </p:nvSpPr>
              <p:spPr bwMode="gray">
                <a:xfrm>
                  <a:off x="2931773" y="683131"/>
                  <a:ext cx="1689354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9354" h="1993011">
                      <a:moveTo>
                        <a:pt x="1595555" y="0"/>
                      </a:moveTo>
                      <a:lnTo>
                        <a:pt x="0" y="1326394"/>
                      </a:lnTo>
                      <a:lnTo>
                        <a:pt x="1689354" y="1993011"/>
                      </a:lnTo>
                      <a:lnTo>
                        <a:pt x="1595555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35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8" name="Freeform 37"/>
                <p:cNvSpPr/>
                <p:nvPr/>
              </p:nvSpPr>
              <p:spPr bwMode="gray">
                <a:xfrm rot="19795885">
                  <a:off x="6554295" y="1124651"/>
                  <a:ext cx="169861" cy="156101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  <a:gd name="connsiteX0" fmla="*/ 515330 w 1890222"/>
                    <a:gd name="connsiteY0" fmla="*/ 0 h 1741403"/>
                    <a:gd name="connsiteX1" fmla="*/ 0 w 1890222"/>
                    <a:gd name="connsiteY1" fmla="*/ 1469791 h 1741403"/>
                    <a:gd name="connsiteX2" fmla="*/ 1890222 w 1890222"/>
                    <a:gd name="connsiteY2" fmla="*/ 1741403 h 1741403"/>
                    <a:gd name="connsiteX3" fmla="*/ 515330 w 1890222"/>
                    <a:gd name="connsiteY3" fmla="*/ 0 h 1741403"/>
                    <a:gd name="connsiteX0" fmla="*/ 515330 w 706832"/>
                    <a:gd name="connsiteY0" fmla="*/ 0 h 1544938"/>
                    <a:gd name="connsiteX1" fmla="*/ 0 w 706832"/>
                    <a:gd name="connsiteY1" fmla="*/ 1469791 h 1544938"/>
                    <a:gd name="connsiteX2" fmla="*/ 706832 w 706832"/>
                    <a:gd name="connsiteY2" fmla="*/ 1544938 h 1544938"/>
                    <a:gd name="connsiteX3" fmla="*/ 515330 w 706832"/>
                    <a:gd name="connsiteY3" fmla="*/ 0 h 1544938"/>
                    <a:gd name="connsiteX0" fmla="*/ 500259 w 706832"/>
                    <a:gd name="connsiteY0" fmla="*/ 0 h 1611221"/>
                    <a:gd name="connsiteX1" fmla="*/ 0 w 706832"/>
                    <a:gd name="connsiteY1" fmla="*/ 1536074 h 1611221"/>
                    <a:gd name="connsiteX2" fmla="*/ 706832 w 706832"/>
                    <a:gd name="connsiteY2" fmla="*/ 1611221 h 1611221"/>
                    <a:gd name="connsiteX3" fmla="*/ 500259 w 706832"/>
                    <a:gd name="connsiteY3" fmla="*/ 0 h 1611221"/>
                    <a:gd name="connsiteX0" fmla="*/ 518735 w 706832"/>
                    <a:gd name="connsiteY0" fmla="*/ 0 h 1600525"/>
                    <a:gd name="connsiteX1" fmla="*/ 0 w 706832"/>
                    <a:gd name="connsiteY1" fmla="*/ 1525378 h 1600525"/>
                    <a:gd name="connsiteX2" fmla="*/ 706832 w 706832"/>
                    <a:gd name="connsiteY2" fmla="*/ 1600525 h 1600525"/>
                    <a:gd name="connsiteX3" fmla="*/ 518735 w 706832"/>
                    <a:gd name="connsiteY3" fmla="*/ 0 h 1600525"/>
                    <a:gd name="connsiteX0" fmla="*/ 536971 w 706832"/>
                    <a:gd name="connsiteY0" fmla="*/ 0 h 1561011"/>
                    <a:gd name="connsiteX1" fmla="*/ 0 w 706832"/>
                    <a:gd name="connsiteY1" fmla="*/ 1485864 h 1561011"/>
                    <a:gd name="connsiteX2" fmla="*/ 706832 w 706832"/>
                    <a:gd name="connsiteY2" fmla="*/ 1561011 h 1561011"/>
                    <a:gd name="connsiteX3" fmla="*/ 536971 w 706832"/>
                    <a:gd name="connsiteY3" fmla="*/ 0 h 1561011"/>
                    <a:gd name="connsiteX0" fmla="*/ 0 w 169861"/>
                    <a:gd name="connsiteY0" fmla="*/ 0 h 1561011"/>
                    <a:gd name="connsiteX1" fmla="*/ 164094 w 169861"/>
                    <a:gd name="connsiteY1" fmla="*/ 680392 h 1561011"/>
                    <a:gd name="connsiteX2" fmla="*/ 169861 w 169861"/>
                    <a:gd name="connsiteY2" fmla="*/ 1561011 h 1561011"/>
                    <a:gd name="connsiteX3" fmla="*/ 0 w 169861"/>
                    <a:gd name="connsiteY3" fmla="*/ 0 h 1561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861" h="1561011">
                      <a:moveTo>
                        <a:pt x="0" y="0"/>
                      </a:moveTo>
                      <a:lnTo>
                        <a:pt x="164094" y="680392"/>
                      </a:lnTo>
                      <a:cubicBezTo>
                        <a:pt x="166016" y="973932"/>
                        <a:pt x="167939" y="1267471"/>
                        <a:pt x="169861" y="156101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9" name="Freeform 38"/>
                <p:cNvSpPr/>
                <p:nvPr/>
              </p:nvSpPr>
              <p:spPr bwMode="gray">
                <a:xfrm rot="19795885">
                  <a:off x="6055318" y="1261134"/>
                  <a:ext cx="706832" cy="156101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  <a:gd name="connsiteX0" fmla="*/ 515330 w 1890222"/>
                    <a:gd name="connsiteY0" fmla="*/ 0 h 1741403"/>
                    <a:gd name="connsiteX1" fmla="*/ 0 w 1890222"/>
                    <a:gd name="connsiteY1" fmla="*/ 1469791 h 1741403"/>
                    <a:gd name="connsiteX2" fmla="*/ 1890222 w 1890222"/>
                    <a:gd name="connsiteY2" fmla="*/ 1741403 h 1741403"/>
                    <a:gd name="connsiteX3" fmla="*/ 515330 w 1890222"/>
                    <a:gd name="connsiteY3" fmla="*/ 0 h 1741403"/>
                    <a:gd name="connsiteX0" fmla="*/ 515330 w 706832"/>
                    <a:gd name="connsiteY0" fmla="*/ 0 h 1544938"/>
                    <a:gd name="connsiteX1" fmla="*/ 0 w 706832"/>
                    <a:gd name="connsiteY1" fmla="*/ 1469791 h 1544938"/>
                    <a:gd name="connsiteX2" fmla="*/ 706832 w 706832"/>
                    <a:gd name="connsiteY2" fmla="*/ 1544938 h 1544938"/>
                    <a:gd name="connsiteX3" fmla="*/ 515330 w 706832"/>
                    <a:gd name="connsiteY3" fmla="*/ 0 h 1544938"/>
                    <a:gd name="connsiteX0" fmla="*/ 500259 w 706832"/>
                    <a:gd name="connsiteY0" fmla="*/ 0 h 1611221"/>
                    <a:gd name="connsiteX1" fmla="*/ 0 w 706832"/>
                    <a:gd name="connsiteY1" fmla="*/ 1536074 h 1611221"/>
                    <a:gd name="connsiteX2" fmla="*/ 706832 w 706832"/>
                    <a:gd name="connsiteY2" fmla="*/ 1611221 h 1611221"/>
                    <a:gd name="connsiteX3" fmla="*/ 500259 w 706832"/>
                    <a:gd name="connsiteY3" fmla="*/ 0 h 1611221"/>
                    <a:gd name="connsiteX0" fmla="*/ 518735 w 706832"/>
                    <a:gd name="connsiteY0" fmla="*/ 0 h 1600525"/>
                    <a:gd name="connsiteX1" fmla="*/ 0 w 706832"/>
                    <a:gd name="connsiteY1" fmla="*/ 1525378 h 1600525"/>
                    <a:gd name="connsiteX2" fmla="*/ 706832 w 706832"/>
                    <a:gd name="connsiteY2" fmla="*/ 1600525 h 1600525"/>
                    <a:gd name="connsiteX3" fmla="*/ 518735 w 706832"/>
                    <a:gd name="connsiteY3" fmla="*/ 0 h 1600525"/>
                    <a:gd name="connsiteX0" fmla="*/ 536971 w 706832"/>
                    <a:gd name="connsiteY0" fmla="*/ 0 h 1561011"/>
                    <a:gd name="connsiteX1" fmla="*/ 0 w 706832"/>
                    <a:gd name="connsiteY1" fmla="*/ 1485864 h 1561011"/>
                    <a:gd name="connsiteX2" fmla="*/ 706832 w 706832"/>
                    <a:gd name="connsiteY2" fmla="*/ 1561011 h 1561011"/>
                    <a:gd name="connsiteX3" fmla="*/ 536971 w 706832"/>
                    <a:gd name="connsiteY3" fmla="*/ 0 h 1561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6832" h="1561011">
                      <a:moveTo>
                        <a:pt x="536971" y="0"/>
                      </a:moveTo>
                      <a:lnTo>
                        <a:pt x="0" y="1485864"/>
                      </a:lnTo>
                      <a:lnTo>
                        <a:pt x="706832" y="1561011"/>
                      </a:lnTo>
                      <a:lnTo>
                        <a:pt x="536971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210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Freeform 39"/>
                <p:cNvSpPr/>
                <p:nvPr/>
              </p:nvSpPr>
              <p:spPr bwMode="gray">
                <a:xfrm>
                  <a:off x="1868359" y="1300667"/>
                  <a:ext cx="1069721" cy="132261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1069721 w 1069721"/>
                    <a:gd name="connsiteY0" fmla="*/ 0 h 1678293"/>
                    <a:gd name="connsiteX1" fmla="*/ 0 w 1069721"/>
                    <a:gd name="connsiteY1" fmla="*/ 1322616 h 1678293"/>
                    <a:gd name="connsiteX2" fmla="*/ 879221 w 1069721"/>
                    <a:gd name="connsiteY2" fmla="*/ 1678293 h 1678293"/>
                    <a:gd name="connsiteX3" fmla="*/ 1069721 w 1069721"/>
                    <a:gd name="connsiteY3" fmla="*/ 0 h 1678293"/>
                    <a:gd name="connsiteX0" fmla="*/ 1069721 w 1069721"/>
                    <a:gd name="connsiteY0" fmla="*/ 0 h 1322616"/>
                    <a:gd name="connsiteX1" fmla="*/ 0 w 1069721"/>
                    <a:gd name="connsiteY1" fmla="*/ 1322616 h 1322616"/>
                    <a:gd name="connsiteX2" fmla="*/ 473612 w 1069721"/>
                    <a:gd name="connsiteY2" fmla="*/ 435627 h 1322616"/>
                    <a:gd name="connsiteX3" fmla="*/ 1069721 w 1069721"/>
                    <a:gd name="connsiteY3" fmla="*/ 0 h 1322616"/>
                    <a:gd name="connsiteX0" fmla="*/ 1069721 w 1069721"/>
                    <a:gd name="connsiteY0" fmla="*/ 0 h 1322616"/>
                    <a:gd name="connsiteX1" fmla="*/ 0 w 1069721"/>
                    <a:gd name="connsiteY1" fmla="*/ 1322616 h 1322616"/>
                    <a:gd name="connsiteX2" fmla="*/ 476802 w 1069721"/>
                    <a:gd name="connsiteY2" fmla="*/ 554094 h 1322616"/>
                    <a:gd name="connsiteX3" fmla="*/ 1069721 w 1069721"/>
                    <a:gd name="connsiteY3" fmla="*/ 0 h 1322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9721" h="1322616">
                      <a:moveTo>
                        <a:pt x="1069721" y="0"/>
                      </a:moveTo>
                      <a:lnTo>
                        <a:pt x="0" y="1322616"/>
                      </a:lnTo>
                      <a:lnTo>
                        <a:pt x="476802" y="554094"/>
                      </a:lnTo>
                      <a:lnTo>
                        <a:pt x="1069721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" name="Freeform 40"/>
                <p:cNvSpPr/>
                <p:nvPr/>
              </p:nvSpPr>
              <p:spPr bwMode="gray">
                <a:xfrm>
                  <a:off x="3554886" y="4960162"/>
                  <a:ext cx="2228851" cy="100461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8851" h="1004619">
                      <a:moveTo>
                        <a:pt x="1101560" y="1004619"/>
                      </a:moveTo>
                      <a:lnTo>
                        <a:pt x="0" y="83787"/>
                      </a:lnTo>
                      <a:lnTo>
                        <a:pt x="2228851" y="0"/>
                      </a:lnTo>
                      <a:lnTo>
                        <a:pt x="1101560" y="100461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Freeform 41"/>
                <p:cNvSpPr/>
                <p:nvPr/>
              </p:nvSpPr>
              <p:spPr bwMode="gray">
                <a:xfrm>
                  <a:off x="4521835" y="676854"/>
                  <a:ext cx="1643240" cy="58501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766941 w 1643240"/>
                    <a:gd name="connsiteY2" fmla="*/ 326969 h 1259895"/>
                    <a:gd name="connsiteX3" fmla="*/ 0 w 1643240"/>
                    <a:gd name="connsiteY3" fmla="*/ 0 h 1259895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795183 w 1643240"/>
                    <a:gd name="connsiteY2" fmla="*/ 370067 h 1259895"/>
                    <a:gd name="connsiteX3" fmla="*/ 0 w 1643240"/>
                    <a:gd name="connsiteY3" fmla="*/ 0 h 1259895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845280 w 1643240"/>
                    <a:gd name="connsiteY2" fmla="*/ 394561 h 1259895"/>
                    <a:gd name="connsiteX3" fmla="*/ 0 w 1643240"/>
                    <a:gd name="connsiteY3" fmla="*/ 0 h 1259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259895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845280" y="394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" name="Freeform 42"/>
                <p:cNvSpPr/>
                <p:nvPr/>
              </p:nvSpPr>
              <p:spPr bwMode="gray">
                <a:xfrm>
                  <a:off x="3552824" y="3529928"/>
                  <a:ext cx="2228851" cy="151638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8851" h="1516383">
                      <a:moveTo>
                        <a:pt x="1131584" y="0"/>
                      </a:moveTo>
                      <a:lnTo>
                        <a:pt x="0" y="1516383"/>
                      </a:lnTo>
                      <a:lnTo>
                        <a:pt x="2228851" y="1432596"/>
                      </a:lnTo>
                      <a:lnTo>
                        <a:pt x="1131584" y="0"/>
                      </a:lnTo>
                      <a:close/>
                    </a:path>
                  </a:pathLst>
                </a:custGeom>
                <a:noFill/>
                <a:ln w="44450">
                  <a:gradFill flip="none" rotWithShape="1">
                    <a:gsLst>
                      <a:gs pos="4600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Freeform 43"/>
                <p:cNvSpPr/>
                <p:nvPr/>
              </p:nvSpPr>
              <p:spPr bwMode="gray">
                <a:xfrm>
                  <a:off x="4529850" y="680554"/>
                  <a:ext cx="1643240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993011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93799" y="19930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89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" name="Freeform 44"/>
                <p:cNvSpPr/>
                <p:nvPr/>
              </p:nvSpPr>
              <p:spPr bwMode="gray">
                <a:xfrm>
                  <a:off x="4650170" y="4962969"/>
                  <a:ext cx="1406574" cy="10038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  <a:gd name="connsiteX0" fmla="*/ 0 w 1406574"/>
                    <a:gd name="connsiteY0" fmla="*/ 1003808 h 1003808"/>
                    <a:gd name="connsiteX1" fmla="*/ 1406574 w 1406574"/>
                    <a:gd name="connsiteY1" fmla="*/ 571539 h 1003808"/>
                    <a:gd name="connsiteX2" fmla="*/ 1123949 w 1406574"/>
                    <a:gd name="connsiteY2" fmla="*/ 0 h 1003808"/>
                    <a:gd name="connsiteX3" fmla="*/ 0 w 1406574"/>
                    <a:gd name="connsiteY3" fmla="*/ 1003808 h 100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6574" h="1003808">
                      <a:moveTo>
                        <a:pt x="0" y="1003808"/>
                      </a:moveTo>
                      <a:lnTo>
                        <a:pt x="1406574" y="571539"/>
                      </a:lnTo>
                      <a:lnTo>
                        <a:pt x="1123949" y="0"/>
                      </a:lnTo>
                      <a:lnTo>
                        <a:pt x="0" y="1003808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36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6" name="Freeform 45"/>
                <p:cNvSpPr/>
                <p:nvPr/>
              </p:nvSpPr>
              <p:spPr bwMode="gray">
                <a:xfrm>
                  <a:off x="3185652" y="5044460"/>
                  <a:ext cx="1473180" cy="92083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73180" h="920832">
                      <a:moveTo>
                        <a:pt x="1473180" y="920832"/>
                      </a:moveTo>
                      <a:lnTo>
                        <a:pt x="371620" y="0"/>
                      </a:lnTo>
                      <a:lnTo>
                        <a:pt x="0" y="616625"/>
                      </a:lnTo>
                      <a:lnTo>
                        <a:pt x="1473180" y="920832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60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7" name="Freeform 46"/>
                <p:cNvSpPr/>
                <p:nvPr/>
              </p:nvSpPr>
              <p:spPr bwMode="gray">
                <a:xfrm>
                  <a:off x="2038441" y="4279171"/>
                  <a:ext cx="1517781" cy="1385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  <a:gd name="connsiteX0" fmla="*/ 0 w 1517781"/>
                    <a:gd name="connsiteY0" fmla="*/ 0 h 1385538"/>
                    <a:gd name="connsiteX1" fmla="*/ 1517781 w 1517781"/>
                    <a:gd name="connsiteY1" fmla="*/ 768913 h 1385538"/>
                    <a:gd name="connsiteX2" fmla="*/ 1146161 w 1517781"/>
                    <a:gd name="connsiteY2" fmla="*/ 1385538 h 1385538"/>
                    <a:gd name="connsiteX3" fmla="*/ 0 w 1517781"/>
                    <a:gd name="connsiteY3" fmla="*/ 0 h 1385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7781" h="1385538">
                      <a:moveTo>
                        <a:pt x="0" y="0"/>
                      </a:moveTo>
                      <a:lnTo>
                        <a:pt x="1517781" y="768913"/>
                      </a:lnTo>
                      <a:lnTo>
                        <a:pt x="1146161" y="13855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66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" name="Freeform 47"/>
                <p:cNvSpPr/>
                <p:nvPr/>
              </p:nvSpPr>
              <p:spPr bwMode="gray">
                <a:xfrm>
                  <a:off x="2038350" y="2967787"/>
                  <a:ext cx="1515171" cy="2083715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707405 w 1516358"/>
                    <a:gd name="connsiteY0" fmla="*/ 0 h 2099513"/>
                    <a:gd name="connsiteX1" fmla="*/ 0 w 1516358"/>
                    <a:gd name="connsiteY1" fmla="*/ 1308908 h 2099513"/>
                    <a:gd name="connsiteX2" fmla="*/ 1516358 w 1516358"/>
                    <a:gd name="connsiteY2" fmla="*/ 2099513 h 2099513"/>
                    <a:gd name="connsiteX3" fmla="*/ 707405 w 1516358"/>
                    <a:gd name="connsiteY3" fmla="*/ 0 h 2099513"/>
                    <a:gd name="connsiteX0" fmla="*/ 707405 w 1515171"/>
                    <a:gd name="connsiteY0" fmla="*/ 0 h 2083715"/>
                    <a:gd name="connsiteX1" fmla="*/ 0 w 1515171"/>
                    <a:gd name="connsiteY1" fmla="*/ 1308908 h 2083715"/>
                    <a:gd name="connsiteX2" fmla="*/ 1515171 w 1515171"/>
                    <a:gd name="connsiteY2" fmla="*/ 2083715 h 2083715"/>
                    <a:gd name="connsiteX3" fmla="*/ 707405 w 1515171"/>
                    <a:gd name="connsiteY3" fmla="*/ 0 h 2083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5171" h="2083715">
                      <a:moveTo>
                        <a:pt x="707405" y="0"/>
                      </a:moveTo>
                      <a:lnTo>
                        <a:pt x="0" y="1308908"/>
                      </a:lnTo>
                      <a:lnTo>
                        <a:pt x="1515171" y="2083715"/>
                      </a:lnTo>
                      <a:lnTo>
                        <a:pt x="707405" y="0"/>
                      </a:lnTo>
                      <a:close/>
                    </a:path>
                  </a:pathLst>
                </a:custGeom>
                <a:noFill/>
                <a:ln w="28575"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96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2" name="Oval 11"/>
              <p:cNvSpPr/>
              <p:nvPr/>
            </p:nvSpPr>
            <p:spPr bwMode="gray">
              <a:xfrm>
                <a:off x="4159764" y="2958277"/>
                <a:ext cx="1040511" cy="101395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80000">
                    <a:schemeClr val="accent1"/>
                  </a:gs>
                  <a:gs pos="100000">
                    <a:schemeClr val="accent1"/>
                  </a:gs>
                </a:gsLst>
              </a:gradFill>
              <a:scene3d>
                <a:camera prst="orthographicFront">
                  <a:rot lat="0" lon="0" rev="0"/>
                </a:camera>
                <a:lightRig rig="balanced" dir="t">
                  <a:rot lat="0" lon="0" rev="7200000"/>
                </a:lightRig>
              </a:scene3d>
              <a:sp3d>
                <a:bevelT w="292100" h="292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gray">
              <a:xfrm>
                <a:off x="4282606" y="1285277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gray">
              <a:xfrm>
                <a:off x="2545572" y="2653653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 bwMode="gray">
              <a:xfrm>
                <a:off x="6079395" y="2531922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gray">
              <a:xfrm>
                <a:off x="3254686" y="4708918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gray">
              <a:xfrm>
                <a:off x="5455972" y="4646331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Oval 17"/>
              <p:cNvSpPr/>
              <p:nvPr/>
            </p:nvSpPr>
            <p:spPr bwMode="gray">
              <a:xfrm>
                <a:off x="2804511" y="115306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 bwMode="gray">
              <a:xfrm>
                <a:off x="4328495" y="548451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 bwMode="gray">
              <a:xfrm>
                <a:off x="6004177" y="110677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gray">
              <a:xfrm>
                <a:off x="6922178" y="240129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gray">
              <a:xfrm>
                <a:off x="6867537" y="4004375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 bwMode="gray">
              <a:xfrm>
                <a:off x="4467290" y="578389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gray">
              <a:xfrm>
                <a:off x="5873864" y="535408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gray">
              <a:xfrm>
                <a:off x="3005883" y="548182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 bwMode="gray">
              <a:xfrm>
                <a:off x="1866649" y="409738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 bwMode="gray">
              <a:xfrm>
                <a:off x="1691428" y="244945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61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</p:txBody>
      </p:sp>
      <p:grpSp>
        <p:nvGrpSpPr>
          <p:cNvPr id="136224" name="Group 32"/>
          <p:cNvGrpSpPr>
            <a:grpSpLocks/>
          </p:cNvGrpSpPr>
          <p:nvPr/>
        </p:nvGrpSpPr>
        <p:grpSpPr bwMode="auto">
          <a:xfrm>
            <a:off x="2982351" y="4486103"/>
            <a:ext cx="6259786" cy="1153551"/>
            <a:chOff x="1296" y="2304"/>
            <a:chExt cx="2976" cy="432"/>
          </a:xfrm>
          <a:solidFill>
            <a:srgbClr val="FFFF00"/>
          </a:solidFill>
        </p:grpSpPr>
        <p:sp>
          <p:nvSpPr>
            <p:cNvPr id="136207" name="AutoShape 15"/>
            <p:cNvSpPr>
              <a:spLocks noChangeArrowheads="1"/>
            </p:cNvSpPr>
            <p:nvPr/>
          </p:nvSpPr>
          <p:spPr bwMode="gray">
            <a:xfrm>
              <a:off x="1536" y="237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208" name="AutoShape 16"/>
            <p:cNvSpPr>
              <a:spLocks noChangeArrowheads="1"/>
            </p:cNvSpPr>
            <p:nvPr/>
          </p:nvSpPr>
          <p:spPr bwMode="gray">
            <a:xfrm>
              <a:off x="1296" y="230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28" name="Group 32"/>
          <p:cNvGrpSpPr>
            <a:grpSpLocks/>
          </p:cNvGrpSpPr>
          <p:nvPr/>
        </p:nvGrpSpPr>
        <p:grpSpPr bwMode="auto">
          <a:xfrm>
            <a:off x="2889054" y="3232586"/>
            <a:ext cx="6353084" cy="1153551"/>
            <a:chOff x="1320" y="2294"/>
            <a:chExt cx="2952" cy="432"/>
          </a:xfrm>
          <a:gradFill>
            <a:gsLst>
              <a:gs pos="0">
                <a:schemeClr val="bg1"/>
              </a:gs>
              <a:gs pos="74000">
                <a:srgbClr val="92D050"/>
              </a:gs>
              <a:gs pos="83000">
                <a:srgbClr val="92D050"/>
              </a:gs>
              <a:gs pos="100000">
                <a:srgbClr val="92D050"/>
              </a:gs>
            </a:gsLst>
            <a:lin ang="5400000" scaled="1"/>
          </a:gradFill>
        </p:grpSpPr>
        <p:sp>
          <p:nvSpPr>
            <p:cNvPr id="29" name="AutoShape 15"/>
            <p:cNvSpPr>
              <a:spLocks noChangeArrowheads="1"/>
            </p:cNvSpPr>
            <p:nvPr/>
          </p:nvSpPr>
          <p:spPr bwMode="gray">
            <a:xfrm>
              <a:off x="1536" y="237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16"/>
            <p:cNvSpPr>
              <a:spLocks noChangeArrowheads="1"/>
            </p:cNvSpPr>
            <p:nvPr/>
          </p:nvSpPr>
          <p:spPr bwMode="gray">
            <a:xfrm>
              <a:off x="1320" y="229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3010149" y="2105738"/>
            <a:ext cx="6231988" cy="1153551"/>
            <a:chOff x="1296" y="2304"/>
            <a:chExt cx="2976" cy="432"/>
          </a:xfrm>
          <a:gradFill>
            <a:gsLst>
              <a:gs pos="0">
                <a:schemeClr val="bg1"/>
              </a:gs>
              <a:gs pos="74000">
                <a:srgbClr val="00B0F0"/>
              </a:gs>
              <a:gs pos="83000">
                <a:srgbClr val="00B0F0"/>
              </a:gs>
              <a:gs pos="100000">
                <a:srgbClr val="00B0F0"/>
              </a:gs>
            </a:gsLst>
            <a:lin ang="5400000" scaled="1"/>
          </a:gradFill>
        </p:grpSpPr>
        <p:sp>
          <p:nvSpPr>
            <p:cNvPr id="34" name="AutoShape 15"/>
            <p:cNvSpPr>
              <a:spLocks noChangeArrowheads="1"/>
            </p:cNvSpPr>
            <p:nvPr/>
          </p:nvSpPr>
          <p:spPr bwMode="gray">
            <a:xfrm>
              <a:off x="1536" y="2379"/>
              <a:ext cx="2736" cy="288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16"/>
            <p:cNvSpPr>
              <a:spLocks noChangeArrowheads="1"/>
            </p:cNvSpPr>
            <p:nvPr/>
          </p:nvSpPr>
          <p:spPr bwMode="gray">
            <a:xfrm>
              <a:off x="1296" y="2304"/>
              <a:ext cx="432" cy="432"/>
            </a:xfrm>
            <a:prstGeom prst="diamond">
              <a:avLst/>
            </a:prstGeom>
            <a:grpFill/>
            <a:ln w="254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891030" y="2359985"/>
            <a:ext cx="4338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85380" y="3587262"/>
            <a:ext cx="5456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10818" y="4812542"/>
            <a:ext cx="5134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Picture 18" descr="original_pencil_w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1507587"/>
            <a:ext cx="16002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9144000" y="6224379"/>
            <a:ext cx="302149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IT008.G22 - </a:t>
            </a:r>
            <a:r>
              <a:rPr lang="en-US" dirty="0" err="1">
                <a:solidFill>
                  <a:srgbClr val="FFFF00"/>
                </a:solidFill>
              </a:rPr>
              <a:t>Trinitrotoluen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67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Màn</a:t>
            </a:r>
            <a:r>
              <a:rPr lang="en-US" sz="4000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hình</a:t>
            </a:r>
            <a:r>
              <a:rPr lang="en-US" sz="4000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“Home”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0" y="6224379"/>
            <a:ext cx="302149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IT008.G22 - </a:t>
            </a:r>
            <a:r>
              <a:rPr lang="en-US" dirty="0" err="1">
                <a:solidFill>
                  <a:srgbClr val="FFFF00"/>
                </a:solidFill>
              </a:rPr>
              <a:t>Trinitrotoluen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06702" y="2098154"/>
            <a:ext cx="6607566" cy="3444314"/>
          </a:xfrm>
          <a:prstGeom prst="rect">
            <a:avLst/>
          </a:prstGeom>
        </p:spPr>
      </p:pic>
      <p:pic>
        <p:nvPicPr>
          <p:cNvPr id="6" name="Picture 11" descr="book_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5" y="1557998"/>
            <a:ext cx="1524000" cy="121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 bwMode="gray">
          <a:xfrm>
            <a:off x="8839200" y="2497494"/>
            <a:ext cx="3143048" cy="3228056"/>
            <a:chOff x="359815" y="-294642"/>
            <a:chExt cx="7253522" cy="744969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8" name="Rectangle 7"/>
            <p:cNvSpPr/>
            <p:nvPr/>
          </p:nvSpPr>
          <p:spPr bwMode="gray">
            <a:xfrm>
              <a:off x="547511" y="-225541"/>
              <a:ext cx="6830440" cy="7315200"/>
            </a:xfrm>
            <a:prstGeom prst="rect">
              <a:avLst/>
            </a:prstGeom>
            <a:blipFill dpi="0" rotWithShape="1">
              <a:blip r:embed="rId4" cstate="print">
                <a:alphaModFix amt="65000"/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9" name="Group 95"/>
            <p:cNvGrpSpPr/>
            <p:nvPr/>
          </p:nvGrpSpPr>
          <p:grpSpPr bwMode="gray">
            <a:xfrm>
              <a:off x="359815" y="-294642"/>
              <a:ext cx="7253522" cy="7449699"/>
              <a:chOff x="1691428" y="548451"/>
              <a:chExt cx="5596510" cy="5601206"/>
            </a:xfrm>
            <a:effectLst/>
          </p:grpSpPr>
          <p:grpSp>
            <p:nvGrpSpPr>
              <p:cNvPr id="10" name="Group 15"/>
              <p:cNvGrpSpPr/>
              <p:nvPr/>
            </p:nvGrpSpPr>
            <p:grpSpPr bwMode="gray">
              <a:xfrm>
                <a:off x="1865970" y="676854"/>
                <a:ext cx="5240354" cy="5289923"/>
                <a:chOff x="1865970" y="676854"/>
                <a:chExt cx="5240354" cy="5289923"/>
              </a:xfrm>
            </p:grpSpPr>
            <p:sp>
              <p:nvSpPr>
                <p:cNvPr id="27" name="Freeform 26"/>
                <p:cNvSpPr/>
                <p:nvPr/>
              </p:nvSpPr>
              <p:spPr bwMode="gray">
                <a:xfrm>
                  <a:off x="2743200" y="1609725"/>
                  <a:ext cx="1943100" cy="192405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3100" h="1924050">
                      <a:moveTo>
                        <a:pt x="1885950" y="0"/>
                      </a:moveTo>
                      <a:lnTo>
                        <a:pt x="0" y="1362075"/>
                      </a:lnTo>
                      <a:lnTo>
                        <a:pt x="1943100" y="1924050"/>
                      </a:lnTo>
                      <a:lnTo>
                        <a:pt x="1885950" y="0"/>
                      </a:lnTo>
                      <a:close/>
                    </a:path>
                  </a:pathLst>
                </a:custGeom>
                <a:noFill/>
                <a:ln w="444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50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" name="Freeform 27"/>
                <p:cNvSpPr/>
                <p:nvPr/>
              </p:nvSpPr>
              <p:spPr bwMode="gray">
                <a:xfrm rot="19795885">
                  <a:off x="4210564" y="1460863"/>
                  <a:ext cx="1890222" cy="19714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90222" h="1971408">
                      <a:moveTo>
                        <a:pt x="912636" y="0"/>
                      </a:moveTo>
                      <a:lnTo>
                        <a:pt x="0" y="1699796"/>
                      </a:lnTo>
                      <a:lnTo>
                        <a:pt x="1890222" y="1971408"/>
                      </a:lnTo>
                      <a:lnTo>
                        <a:pt x="912636" y="0"/>
                      </a:lnTo>
                      <a:close/>
                    </a:path>
                  </a:pathLst>
                </a:custGeom>
                <a:noFill/>
                <a:ln w="44450">
                  <a:gradFill flip="none" rotWithShape="1"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" name="Freeform 28"/>
                <p:cNvSpPr/>
                <p:nvPr/>
              </p:nvSpPr>
              <p:spPr bwMode="gray">
                <a:xfrm>
                  <a:off x="1869688" y="1295400"/>
                  <a:ext cx="1069721" cy="167829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1069721 w 1069721"/>
                    <a:gd name="connsiteY0" fmla="*/ 0 h 1678293"/>
                    <a:gd name="connsiteX1" fmla="*/ 0 w 1069721"/>
                    <a:gd name="connsiteY1" fmla="*/ 1322616 h 1678293"/>
                    <a:gd name="connsiteX2" fmla="*/ 879221 w 1069721"/>
                    <a:gd name="connsiteY2" fmla="*/ 1678293 h 1678293"/>
                    <a:gd name="connsiteX3" fmla="*/ 1069721 w 1069721"/>
                    <a:gd name="connsiteY3" fmla="*/ 0 h 1678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9721" h="1678293">
                      <a:moveTo>
                        <a:pt x="1069721" y="0"/>
                      </a:moveTo>
                      <a:lnTo>
                        <a:pt x="0" y="1322616"/>
                      </a:lnTo>
                      <a:lnTo>
                        <a:pt x="879221" y="1678293"/>
                      </a:lnTo>
                      <a:lnTo>
                        <a:pt x="1069721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35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29"/>
                <p:cNvSpPr/>
                <p:nvPr/>
              </p:nvSpPr>
              <p:spPr bwMode="gray">
                <a:xfrm>
                  <a:off x="4684414" y="2823257"/>
                  <a:ext cx="1774750" cy="214311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0 w 1774750"/>
                    <a:gd name="connsiteY0" fmla="*/ 710518 h 2143114"/>
                    <a:gd name="connsiteX1" fmla="*/ 1774750 w 1774750"/>
                    <a:gd name="connsiteY1" fmla="*/ 0 h 2143114"/>
                    <a:gd name="connsiteX2" fmla="*/ 1097267 w 1774750"/>
                    <a:gd name="connsiteY2" fmla="*/ 2143114 h 2143114"/>
                    <a:gd name="connsiteX3" fmla="*/ 0 w 1774750"/>
                    <a:gd name="connsiteY3" fmla="*/ 710518 h 2143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4750" h="2143114">
                      <a:moveTo>
                        <a:pt x="0" y="710518"/>
                      </a:moveTo>
                      <a:lnTo>
                        <a:pt x="1774750" y="0"/>
                      </a:lnTo>
                      <a:lnTo>
                        <a:pt x="1097267" y="2143114"/>
                      </a:lnTo>
                      <a:lnTo>
                        <a:pt x="0" y="710518"/>
                      </a:lnTo>
                      <a:close/>
                    </a:path>
                  </a:pathLst>
                </a:custGeom>
                <a:noFill/>
                <a:ln w="44450">
                  <a:gradFill flip="none" rotWithShape="1">
                    <a:gsLst>
                      <a:gs pos="35000">
                        <a:schemeClr val="accent1"/>
                      </a:gs>
                      <a:gs pos="62000">
                        <a:schemeClr val="accent2"/>
                      </a:gs>
                    </a:gsLst>
                    <a:lin ang="6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Freeform 30"/>
                <p:cNvSpPr/>
                <p:nvPr/>
              </p:nvSpPr>
              <p:spPr bwMode="gray">
                <a:xfrm>
                  <a:off x="6463183" y="2531922"/>
                  <a:ext cx="643141" cy="1632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607458 w 643141"/>
                    <a:gd name="connsiteY0" fmla="*/ 1632538 h 1632538"/>
                    <a:gd name="connsiteX1" fmla="*/ 0 w 643141"/>
                    <a:gd name="connsiteY1" fmla="*/ 294159 h 1632538"/>
                    <a:gd name="connsiteX2" fmla="*/ 643141 w 643141"/>
                    <a:gd name="connsiteY2" fmla="*/ 0 h 1632538"/>
                    <a:gd name="connsiteX3" fmla="*/ 607458 w 643141"/>
                    <a:gd name="connsiteY3" fmla="*/ 1632538 h 163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3141" h="1632538">
                      <a:moveTo>
                        <a:pt x="607458" y="1632538"/>
                      </a:moveTo>
                      <a:lnTo>
                        <a:pt x="0" y="294159"/>
                      </a:lnTo>
                      <a:lnTo>
                        <a:pt x="643141" y="0"/>
                      </a:lnTo>
                      <a:lnTo>
                        <a:pt x="607458" y="1632538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Freeform 31"/>
                <p:cNvSpPr/>
                <p:nvPr/>
              </p:nvSpPr>
              <p:spPr bwMode="gray">
                <a:xfrm>
                  <a:off x="5775898" y="4163587"/>
                  <a:ext cx="1293862" cy="136735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3862" h="1367354">
                      <a:moveTo>
                        <a:pt x="1293862" y="0"/>
                      </a:moveTo>
                      <a:lnTo>
                        <a:pt x="282625" y="1367354"/>
                      </a:lnTo>
                      <a:lnTo>
                        <a:pt x="0" y="795815"/>
                      </a:lnTo>
                      <a:lnTo>
                        <a:pt x="1293862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Freeform 32"/>
                <p:cNvSpPr/>
                <p:nvPr/>
              </p:nvSpPr>
              <p:spPr bwMode="gray">
                <a:xfrm>
                  <a:off x="5776012" y="2823886"/>
                  <a:ext cx="1293862" cy="213419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3862" h="2134194">
                      <a:moveTo>
                        <a:pt x="1293862" y="1338379"/>
                      </a:moveTo>
                      <a:lnTo>
                        <a:pt x="686404" y="0"/>
                      </a:lnTo>
                      <a:lnTo>
                        <a:pt x="0" y="2134194"/>
                      </a:lnTo>
                      <a:lnTo>
                        <a:pt x="1293862" y="1338379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4" name="Freeform 33"/>
                <p:cNvSpPr/>
                <p:nvPr/>
              </p:nvSpPr>
              <p:spPr bwMode="gray">
                <a:xfrm>
                  <a:off x="1865970" y="2616819"/>
                  <a:ext cx="879864" cy="166332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905884 w 905884"/>
                    <a:gd name="connsiteY0" fmla="*/ 346977 h 1663320"/>
                    <a:gd name="connsiteX1" fmla="*/ 172459 w 905884"/>
                    <a:gd name="connsiteY1" fmla="*/ 1663320 h 1663320"/>
                    <a:gd name="connsiteX2" fmla="*/ 0 w 905884"/>
                    <a:gd name="connsiteY2" fmla="*/ 0 h 1663320"/>
                    <a:gd name="connsiteX3" fmla="*/ 905884 w 905884"/>
                    <a:gd name="connsiteY3" fmla="*/ 346977 h 1663320"/>
                    <a:gd name="connsiteX0" fmla="*/ 879864 w 879864"/>
                    <a:gd name="connsiteY0" fmla="*/ 350694 h 1663320"/>
                    <a:gd name="connsiteX1" fmla="*/ 172459 w 879864"/>
                    <a:gd name="connsiteY1" fmla="*/ 1663320 h 1663320"/>
                    <a:gd name="connsiteX2" fmla="*/ 0 w 879864"/>
                    <a:gd name="connsiteY2" fmla="*/ 0 h 1663320"/>
                    <a:gd name="connsiteX3" fmla="*/ 879864 w 879864"/>
                    <a:gd name="connsiteY3" fmla="*/ 350694 h 1663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9864" h="1663320">
                      <a:moveTo>
                        <a:pt x="879864" y="350694"/>
                      </a:moveTo>
                      <a:lnTo>
                        <a:pt x="172459" y="1663320"/>
                      </a:lnTo>
                      <a:lnTo>
                        <a:pt x="0" y="0"/>
                      </a:lnTo>
                      <a:lnTo>
                        <a:pt x="879864" y="350694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35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5" name="Freeform 34"/>
                <p:cNvSpPr/>
                <p:nvPr/>
              </p:nvSpPr>
              <p:spPr bwMode="gray">
                <a:xfrm>
                  <a:off x="2936511" y="684988"/>
                  <a:ext cx="1595555" cy="61589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1595555 w 1595555"/>
                    <a:gd name="connsiteY0" fmla="*/ 0 h 1326394"/>
                    <a:gd name="connsiteX1" fmla="*/ 0 w 1595555"/>
                    <a:gd name="connsiteY1" fmla="*/ 1326394 h 1326394"/>
                    <a:gd name="connsiteX2" fmla="*/ 653486 w 1595555"/>
                    <a:gd name="connsiteY2" fmla="*/ 352477 h 1326394"/>
                    <a:gd name="connsiteX3" fmla="*/ 1595555 w 1595555"/>
                    <a:gd name="connsiteY3" fmla="*/ 0 h 132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95555" h="1326394">
                      <a:moveTo>
                        <a:pt x="1595555" y="0"/>
                      </a:moveTo>
                      <a:lnTo>
                        <a:pt x="0" y="1326394"/>
                      </a:lnTo>
                      <a:lnTo>
                        <a:pt x="653486" y="352477"/>
                      </a:lnTo>
                      <a:lnTo>
                        <a:pt x="1595555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" name="Freeform 35"/>
                <p:cNvSpPr/>
                <p:nvPr/>
              </p:nvSpPr>
              <p:spPr bwMode="gray">
                <a:xfrm>
                  <a:off x="2931773" y="683131"/>
                  <a:ext cx="1689354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9354" h="1993011">
                      <a:moveTo>
                        <a:pt x="1595555" y="0"/>
                      </a:moveTo>
                      <a:lnTo>
                        <a:pt x="0" y="1326394"/>
                      </a:lnTo>
                      <a:lnTo>
                        <a:pt x="1689354" y="1993011"/>
                      </a:lnTo>
                      <a:lnTo>
                        <a:pt x="1595555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35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7" name="Freeform 36"/>
                <p:cNvSpPr/>
                <p:nvPr/>
              </p:nvSpPr>
              <p:spPr bwMode="gray">
                <a:xfrm rot="19795885">
                  <a:off x="6554295" y="1124651"/>
                  <a:ext cx="169861" cy="156101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  <a:gd name="connsiteX0" fmla="*/ 515330 w 1890222"/>
                    <a:gd name="connsiteY0" fmla="*/ 0 h 1741403"/>
                    <a:gd name="connsiteX1" fmla="*/ 0 w 1890222"/>
                    <a:gd name="connsiteY1" fmla="*/ 1469791 h 1741403"/>
                    <a:gd name="connsiteX2" fmla="*/ 1890222 w 1890222"/>
                    <a:gd name="connsiteY2" fmla="*/ 1741403 h 1741403"/>
                    <a:gd name="connsiteX3" fmla="*/ 515330 w 1890222"/>
                    <a:gd name="connsiteY3" fmla="*/ 0 h 1741403"/>
                    <a:gd name="connsiteX0" fmla="*/ 515330 w 706832"/>
                    <a:gd name="connsiteY0" fmla="*/ 0 h 1544938"/>
                    <a:gd name="connsiteX1" fmla="*/ 0 w 706832"/>
                    <a:gd name="connsiteY1" fmla="*/ 1469791 h 1544938"/>
                    <a:gd name="connsiteX2" fmla="*/ 706832 w 706832"/>
                    <a:gd name="connsiteY2" fmla="*/ 1544938 h 1544938"/>
                    <a:gd name="connsiteX3" fmla="*/ 515330 w 706832"/>
                    <a:gd name="connsiteY3" fmla="*/ 0 h 1544938"/>
                    <a:gd name="connsiteX0" fmla="*/ 500259 w 706832"/>
                    <a:gd name="connsiteY0" fmla="*/ 0 h 1611221"/>
                    <a:gd name="connsiteX1" fmla="*/ 0 w 706832"/>
                    <a:gd name="connsiteY1" fmla="*/ 1536074 h 1611221"/>
                    <a:gd name="connsiteX2" fmla="*/ 706832 w 706832"/>
                    <a:gd name="connsiteY2" fmla="*/ 1611221 h 1611221"/>
                    <a:gd name="connsiteX3" fmla="*/ 500259 w 706832"/>
                    <a:gd name="connsiteY3" fmla="*/ 0 h 1611221"/>
                    <a:gd name="connsiteX0" fmla="*/ 518735 w 706832"/>
                    <a:gd name="connsiteY0" fmla="*/ 0 h 1600525"/>
                    <a:gd name="connsiteX1" fmla="*/ 0 w 706832"/>
                    <a:gd name="connsiteY1" fmla="*/ 1525378 h 1600525"/>
                    <a:gd name="connsiteX2" fmla="*/ 706832 w 706832"/>
                    <a:gd name="connsiteY2" fmla="*/ 1600525 h 1600525"/>
                    <a:gd name="connsiteX3" fmla="*/ 518735 w 706832"/>
                    <a:gd name="connsiteY3" fmla="*/ 0 h 1600525"/>
                    <a:gd name="connsiteX0" fmla="*/ 536971 w 706832"/>
                    <a:gd name="connsiteY0" fmla="*/ 0 h 1561011"/>
                    <a:gd name="connsiteX1" fmla="*/ 0 w 706832"/>
                    <a:gd name="connsiteY1" fmla="*/ 1485864 h 1561011"/>
                    <a:gd name="connsiteX2" fmla="*/ 706832 w 706832"/>
                    <a:gd name="connsiteY2" fmla="*/ 1561011 h 1561011"/>
                    <a:gd name="connsiteX3" fmla="*/ 536971 w 706832"/>
                    <a:gd name="connsiteY3" fmla="*/ 0 h 1561011"/>
                    <a:gd name="connsiteX0" fmla="*/ 0 w 169861"/>
                    <a:gd name="connsiteY0" fmla="*/ 0 h 1561011"/>
                    <a:gd name="connsiteX1" fmla="*/ 164094 w 169861"/>
                    <a:gd name="connsiteY1" fmla="*/ 680392 h 1561011"/>
                    <a:gd name="connsiteX2" fmla="*/ 169861 w 169861"/>
                    <a:gd name="connsiteY2" fmla="*/ 1561011 h 1561011"/>
                    <a:gd name="connsiteX3" fmla="*/ 0 w 169861"/>
                    <a:gd name="connsiteY3" fmla="*/ 0 h 1561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861" h="1561011">
                      <a:moveTo>
                        <a:pt x="0" y="0"/>
                      </a:moveTo>
                      <a:lnTo>
                        <a:pt x="164094" y="680392"/>
                      </a:lnTo>
                      <a:cubicBezTo>
                        <a:pt x="166016" y="973932"/>
                        <a:pt x="167939" y="1267471"/>
                        <a:pt x="169861" y="156101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8" name="Freeform 37"/>
                <p:cNvSpPr/>
                <p:nvPr/>
              </p:nvSpPr>
              <p:spPr bwMode="gray">
                <a:xfrm rot="19795885">
                  <a:off x="6055318" y="1261134"/>
                  <a:ext cx="706832" cy="156101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  <a:gd name="connsiteX0" fmla="*/ 515330 w 1890222"/>
                    <a:gd name="connsiteY0" fmla="*/ 0 h 1741403"/>
                    <a:gd name="connsiteX1" fmla="*/ 0 w 1890222"/>
                    <a:gd name="connsiteY1" fmla="*/ 1469791 h 1741403"/>
                    <a:gd name="connsiteX2" fmla="*/ 1890222 w 1890222"/>
                    <a:gd name="connsiteY2" fmla="*/ 1741403 h 1741403"/>
                    <a:gd name="connsiteX3" fmla="*/ 515330 w 1890222"/>
                    <a:gd name="connsiteY3" fmla="*/ 0 h 1741403"/>
                    <a:gd name="connsiteX0" fmla="*/ 515330 w 706832"/>
                    <a:gd name="connsiteY0" fmla="*/ 0 h 1544938"/>
                    <a:gd name="connsiteX1" fmla="*/ 0 w 706832"/>
                    <a:gd name="connsiteY1" fmla="*/ 1469791 h 1544938"/>
                    <a:gd name="connsiteX2" fmla="*/ 706832 w 706832"/>
                    <a:gd name="connsiteY2" fmla="*/ 1544938 h 1544938"/>
                    <a:gd name="connsiteX3" fmla="*/ 515330 w 706832"/>
                    <a:gd name="connsiteY3" fmla="*/ 0 h 1544938"/>
                    <a:gd name="connsiteX0" fmla="*/ 500259 w 706832"/>
                    <a:gd name="connsiteY0" fmla="*/ 0 h 1611221"/>
                    <a:gd name="connsiteX1" fmla="*/ 0 w 706832"/>
                    <a:gd name="connsiteY1" fmla="*/ 1536074 h 1611221"/>
                    <a:gd name="connsiteX2" fmla="*/ 706832 w 706832"/>
                    <a:gd name="connsiteY2" fmla="*/ 1611221 h 1611221"/>
                    <a:gd name="connsiteX3" fmla="*/ 500259 w 706832"/>
                    <a:gd name="connsiteY3" fmla="*/ 0 h 1611221"/>
                    <a:gd name="connsiteX0" fmla="*/ 518735 w 706832"/>
                    <a:gd name="connsiteY0" fmla="*/ 0 h 1600525"/>
                    <a:gd name="connsiteX1" fmla="*/ 0 w 706832"/>
                    <a:gd name="connsiteY1" fmla="*/ 1525378 h 1600525"/>
                    <a:gd name="connsiteX2" fmla="*/ 706832 w 706832"/>
                    <a:gd name="connsiteY2" fmla="*/ 1600525 h 1600525"/>
                    <a:gd name="connsiteX3" fmla="*/ 518735 w 706832"/>
                    <a:gd name="connsiteY3" fmla="*/ 0 h 1600525"/>
                    <a:gd name="connsiteX0" fmla="*/ 536971 w 706832"/>
                    <a:gd name="connsiteY0" fmla="*/ 0 h 1561011"/>
                    <a:gd name="connsiteX1" fmla="*/ 0 w 706832"/>
                    <a:gd name="connsiteY1" fmla="*/ 1485864 h 1561011"/>
                    <a:gd name="connsiteX2" fmla="*/ 706832 w 706832"/>
                    <a:gd name="connsiteY2" fmla="*/ 1561011 h 1561011"/>
                    <a:gd name="connsiteX3" fmla="*/ 536971 w 706832"/>
                    <a:gd name="connsiteY3" fmla="*/ 0 h 1561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6832" h="1561011">
                      <a:moveTo>
                        <a:pt x="536971" y="0"/>
                      </a:moveTo>
                      <a:lnTo>
                        <a:pt x="0" y="1485864"/>
                      </a:lnTo>
                      <a:lnTo>
                        <a:pt x="706832" y="1561011"/>
                      </a:lnTo>
                      <a:lnTo>
                        <a:pt x="536971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210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9" name="Freeform 38"/>
                <p:cNvSpPr/>
                <p:nvPr/>
              </p:nvSpPr>
              <p:spPr bwMode="gray">
                <a:xfrm>
                  <a:off x="1868359" y="1300667"/>
                  <a:ext cx="1069721" cy="132261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1069721 w 1069721"/>
                    <a:gd name="connsiteY0" fmla="*/ 0 h 1678293"/>
                    <a:gd name="connsiteX1" fmla="*/ 0 w 1069721"/>
                    <a:gd name="connsiteY1" fmla="*/ 1322616 h 1678293"/>
                    <a:gd name="connsiteX2" fmla="*/ 879221 w 1069721"/>
                    <a:gd name="connsiteY2" fmla="*/ 1678293 h 1678293"/>
                    <a:gd name="connsiteX3" fmla="*/ 1069721 w 1069721"/>
                    <a:gd name="connsiteY3" fmla="*/ 0 h 1678293"/>
                    <a:gd name="connsiteX0" fmla="*/ 1069721 w 1069721"/>
                    <a:gd name="connsiteY0" fmla="*/ 0 h 1322616"/>
                    <a:gd name="connsiteX1" fmla="*/ 0 w 1069721"/>
                    <a:gd name="connsiteY1" fmla="*/ 1322616 h 1322616"/>
                    <a:gd name="connsiteX2" fmla="*/ 473612 w 1069721"/>
                    <a:gd name="connsiteY2" fmla="*/ 435627 h 1322616"/>
                    <a:gd name="connsiteX3" fmla="*/ 1069721 w 1069721"/>
                    <a:gd name="connsiteY3" fmla="*/ 0 h 1322616"/>
                    <a:gd name="connsiteX0" fmla="*/ 1069721 w 1069721"/>
                    <a:gd name="connsiteY0" fmla="*/ 0 h 1322616"/>
                    <a:gd name="connsiteX1" fmla="*/ 0 w 1069721"/>
                    <a:gd name="connsiteY1" fmla="*/ 1322616 h 1322616"/>
                    <a:gd name="connsiteX2" fmla="*/ 476802 w 1069721"/>
                    <a:gd name="connsiteY2" fmla="*/ 554094 h 1322616"/>
                    <a:gd name="connsiteX3" fmla="*/ 1069721 w 1069721"/>
                    <a:gd name="connsiteY3" fmla="*/ 0 h 1322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9721" h="1322616">
                      <a:moveTo>
                        <a:pt x="1069721" y="0"/>
                      </a:moveTo>
                      <a:lnTo>
                        <a:pt x="0" y="1322616"/>
                      </a:lnTo>
                      <a:lnTo>
                        <a:pt x="476802" y="554094"/>
                      </a:lnTo>
                      <a:lnTo>
                        <a:pt x="1069721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Freeform 39"/>
                <p:cNvSpPr/>
                <p:nvPr/>
              </p:nvSpPr>
              <p:spPr bwMode="gray">
                <a:xfrm>
                  <a:off x="3554886" y="4960162"/>
                  <a:ext cx="2228851" cy="100461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8851" h="1004619">
                      <a:moveTo>
                        <a:pt x="1101560" y="1004619"/>
                      </a:moveTo>
                      <a:lnTo>
                        <a:pt x="0" y="83787"/>
                      </a:lnTo>
                      <a:lnTo>
                        <a:pt x="2228851" y="0"/>
                      </a:lnTo>
                      <a:lnTo>
                        <a:pt x="1101560" y="100461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" name="Freeform 40"/>
                <p:cNvSpPr/>
                <p:nvPr/>
              </p:nvSpPr>
              <p:spPr bwMode="gray">
                <a:xfrm>
                  <a:off x="4521835" y="676854"/>
                  <a:ext cx="1643240" cy="58501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766941 w 1643240"/>
                    <a:gd name="connsiteY2" fmla="*/ 326969 h 1259895"/>
                    <a:gd name="connsiteX3" fmla="*/ 0 w 1643240"/>
                    <a:gd name="connsiteY3" fmla="*/ 0 h 1259895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795183 w 1643240"/>
                    <a:gd name="connsiteY2" fmla="*/ 370067 h 1259895"/>
                    <a:gd name="connsiteX3" fmla="*/ 0 w 1643240"/>
                    <a:gd name="connsiteY3" fmla="*/ 0 h 1259895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845280 w 1643240"/>
                    <a:gd name="connsiteY2" fmla="*/ 394561 h 1259895"/>
                    <a:gd name="connsiteX3" fmla="*/ 0 w 1643240"/>
                    <a:gd name="connsiteY3" fmla="*/ 0 h 1259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259895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845280" y="394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Freeform 41"/>
                <p:cNvSpPr/>
                <p:nvPr/>
              </p:nvSpPr>
              <p:spPr bwMode="gray">
                <a:xfrm>
                  <a:off x="3552824" y="3529928"/>
                  <a:ext cx="2228851" cy="151638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8851" h="1516383">
                      <a:moveTo>
                        <a:pt x="1131584" y="0"/>
                      </a:moveTo>
                      <a:lnTo>
                        <a:pt x="0" y="1516383"/>
                      </a:lnTo>
                      <a:lnTo>
                        <a:pt x="2228851" y="1432596"/>
                      </a:lnTo>
                      <a:lnTo>
                        <a:pt x="1131584" y="0"/>
                      </a:lnTo>
                      <a:close/>
                    </a:path>
                  </a:pathLst>
                </a:custGeom>
                <a:noFill/>
                <a:ln w="44450">
                  <a:gradFill flip="none" rotWithShape="1">
                    <a:gsLst>
                      <a:gs pos="4600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" name="Freeform 42"/>
                <p:cNvSpPr/>
                <p:nvPr/>
              </p:nvSpPr>
              <p:spPr bwMode="gray">
                <a:xfrm>
                  <a:off x="4529850" y="680554"/>
                  <a:ext cx="1643240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993011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93799" y="19930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89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Freeform 43"/>
                <p:cNvSpPr/>
                <p:nvPr/>
              </p:nvSpPr>
              <p:spPr bwMode="gray">
                <a:xfrm>
                  <a:off x="4650170" y="4962969"/>
                  <a:ext cx="1406574" cy="10038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  <a:gd name="connsiteX0" fmla="*/ 0 w 1406574"/>
                    <a:gd name="connsiteY0" fmla="*/ 1003808 h 1003808"/>
                    <a:gd name="connsiteX1" fmla="*/ 1406574 w 1406574"/>
                    <a:gd name="connsiteY1" fmla="*/ 571539 h 1003808"/>
                    <a:gd name="connsiteX2" fmla="*/ 1123949 w 1406574"/>
                    <a:gd name="connsiteY2" fmla="*/ 0 h 1003808"/>
                    <a:gd name="connsiteX3" fmla="*/ 0 w 1406574"/>
                    <a:gd name="connsiteY3" fmla="*/ 1003808 h 100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6574" h="1003808">
                      <a:moveTo>
                        <a:pt x="0" y="1003808"/>
                      </a:moveTo>
                      <a:lnTo>
                        <a:pt x="1406574" y="571539"/>
                      </a:lnTo>
                      <a:lnTo>
                        <a:pt x="1123949" y="0"/>
                      </a:lnTo>
                      <a:lnTo>
                        <a:pt x="0" y="1003808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36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" name="Freeform 44"/>
                <p:cNvSpPr/>
                <p:nvPr/>
              </p:nvSpPr>
              <p:spPr bwMode="gray">
                <a:xfrm>
                  <a:off x="3185652" y="5044460"/>
                  <a:ext cx="1473180" cy="92083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73180" h="920832">
                      <a:moveTo>
                        <a:pt x="1473180" y="920832"/>
                      </a:moveTo>
                      <a:lnTo>
                        <a:pt x="371620" y="0"/>
                      </a:lnTo>
                      <a:lnTo>
                        <a:pt x="0" y="616625"/>
                      </a:lnTo>
                      <a:lnTo>
                        <a:pt x="1473180" y="920832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60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6" name="Freeform 45"/>
                <p:cNvSpPr/>
                <p:nvPr/>
              </p:nvSpPr>
              <p:spPr bwMode="gray">
                <a:xfrm>
                  <a:off x="2038441" y="4279171"/>
                  <a:ext cx="1517781" cy="1385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  <a:gd name="connsiteX0" fmla="*/ 0 w 1517781"/>
                    <a:gd name="connsiteY0" fmla="*/ 0 h 1385538"/>
                    <a:gd name="connsiteX1" fmla="*/ 1517781 w 1517781"/>
                    <a:gd name="connsiteY1" fmla="*/ 768913 h 1385538"/>
                    <a:gd name="connsiteX2" fmla="*/ 1146161 w 1517781"/>
                    <a:gd name="connsiteY2" fmla="*/ 1385538 h 1385538"/>
                    <a:gd name="connsiteX3" fmla="*/ 0 w 1517781"/>
                    <a:gd name="connsiteY3" fmla="*/ 0 h 1385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7781" h="1385538">
                      <a:moveTo>
                        <a:pt x="0" y="0"/>
                      </a:moveTo>
                      <a:lnTo>
                        <a:pt x="1517781" y="768913"/>
                      </a:lnTo>
                      <a:lnTo>
                        <a:pt x="1146161" y="13855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66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7" name="Freeform 46"/>
                <p:cNvSpPr/>
                <p:nvPr/>
              </p:nvSpPr>
              <p:spPr bwMode="gray">
                <a:xfrm>
                  <a:off x="2038350" y="2967787"/>
                  <a:ext cx="1515171" cy="2083715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707405 w 1516358"/>
                    <a:gd name="connsiteY0" fmla="*/ 0 h 2099513"/>
                    <a:gd name="connsiteX1" fmla="*/ 0 w 1516358"/>
                    <a:gd name="connsiteY1" fmla="*/ 1308908 h 2099513"/>
                    <a:gd name="connsiteX2" fmla="*/ 1516358 w 1516358"/>
                    <a:gd name="connsiteY2" fmla="*/ 2099513 h 2099513"/>
                    <a:gd name="connsiteX3" fmla="*/ 707405 w 1516358"/>
                    <a:gd name="connsiteY3" fmla="*/ 0 h 2099513"/>
                    <a:gd name="connsiteX0" fmla="*/ 707405 w 1515171"/>
                    <a:gd name="connsiteY0" fmla="*/ 0 h 2083715"/>
                    <a:gd name="connsiteX1" fmla="*/ 0 w 1515171"/>
                    <a:gd name="connsiteY1" fmla="*/ 1308908 h 2083715"/>
                    <a:gd name="connsiteX2" fmla="*/ 1515171 w 1515171"/>
                    <a:gd name="connsiteY2" fmla="*/ 2083715 h 2083715"/>
                    <a:gd name="connsiteX3" fmla="*/ 707405 w 1515171"/>
                    <a:gd name="connsiteY3" fmla="*/ 0 h 2083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5171" h="2083715">
                      <a:moveTo>
                        <a:pt x="707405" y="0"/>
                      </a:moveTo>
                      <a:lnTo>
                        <a:pt x="0" y="1308908"/>
                      </a:lnTo>
                      <a:lnTo>
                        <a:pt x="1515171" y="2083715"/>
                      </a:lnTo>
                      <a:lnTo>
                        <a:pt x="707405" y="0"/>
                      </a:lnTo>
                      <a:close/>
                    </a:path>
                  </a:pathLst>
                </a:custGeom>
                <a:noFill/>
                <a:ln w="28575"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96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1" name="Oval 10"/>
              <p:cNvSpPr/>
              <p:nvPr/>
            </p:nvSpPr>
            <p:spPr bwMode="gray">
              <a:xfrm>
                <a:off x="4159764" y="2958277"/>
                <a:ext cx="1040511" cy="101395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80000">
                    <a:schemeClr val="accent1"/>
                  </a:gs>
                  <a:gs pos="100000">
                    <a:schemeClr val="accent1"/>
                  </a:gs>
                </a:gsLst>
              </a:gradFill>
              <a:scene3d>
                <a:camera prst="orthographicFront">
                  <a:rot lat="0" lon="0" rev="0"/>
                </a:camera>
                <a:lightRig rig="balanced" dir="t">
                  <a:rot lat="0" lon="0" rev="7200000"/>
                </a:lightRig>
              </a:scene3d>
              <a:sp3d>
                <a:bevelT w="292100" h="292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gray">
              <a:xfrm>
                <a:off x="4282606" y="1285277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gray">
              <a:xfrm>
                <a:off x="2545572" y="2653653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gray">
              <a:xfrm>
                <a:off x="6079395" y="2531922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 bwMode="gray">
              <a:xfrm>
                <a:off x="3254686" y="4708918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gray">
              <a:xfrm>
                <a:off x="5455972" y="4646331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gray">
              <a:xfrm>
                <a:off x="2804511" y="115306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Oval 17"/>
              <p:cNvSpPr/>
              <p:nvPr/>
            </p:nvSpPr>
            <p:spPr bwMode="gray">
              <a:xfrm>
                <a:off x="4328495" y="548451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 bwMode="gray">
              <a:xfrm>
                <a:off x="6004177" y="110677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 bwMode="gray">
              <a:xfrm>
                <a:off x="6922178" y="240129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gray">
              <a:xfrm>
                <a:off x="6867537" y="4004375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gray">
              <a:xfrm>
                <a:off x="4467290" y="578389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 bwMode="gray">
              <a:xfrm>
                <a:off x="5873864" y="535408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gray">
              <a:xfrm>
                <a:off x="3005883" y="548182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gray">
              <a:xfrm>
                <a:off x="1866649" y="409738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 bwMode="gray">
              <a:xfrm>
                <a:off x="1691428" y="244945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364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4000" dirty="0" err="1">
                <a:ea typeface="Tahoma" panose="020B0604030504040204" pitchFamily="34" charset="0"/>
                <a:cs typeface="Times New Roman" panose="02020603050405020304" pitchFamily="18" charset="0"/>
              </a:rPr>
              <a:t>Chức</a:t>
            </a:r>
            <a:r>
              <a:rPr lang="en-US" sz="4000" dirty="0"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a typeface="Tahoma" panose="020B0604030504040204" pitchFamily="34" charset="0"/>
                <a:cs typeface="Times New Roman" panose="02020603050405020304" pitchFamily="18" charset="0"/>
              </a:rPr>
              <a:t>năng</a:t>
            </a:r>
            <a:r>
              <a:rPr lang="en-US" sz="4000" dirty="0"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a typeface="Tahoma" panose="020B0604030504040204" pitchFamily="34" charset="0"/>
                <a:cs typeface="Times New Roman" panose="02020603050405020304" pitchFamily="18" charset="0"/>
              </a:rPr>
              <a:t>cơ</a:t>
            </a:r>
            <a:r>
              <a:rPr lang="en-US" sz="4000" dirty="0"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a typeface="Tahoma" panose="020B0604030504040204" pitchFamily="34" charset="0"/>
                <a:cs typeface="Times New Roman" panose="02020603050405020304" pitchFamily="18" charset="0"/>
              </a:rPr>
              <a:t>bản</a:t>
            </a:r>
            <a:endParaRPr lang="en-US" sz="4000" dirty="0">
              <a:solidFill>
                <a:srgbClr val="00B0F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747" name="Freeform 3"/>
          <p:cNvSpPr>
            <a:spLocks/>
          </p:cNvSpPr>
          <p:nvPr/>
        </p:nvSpPr>
        <p:spPr bwMode="gray">
          <a:xfrm>
            <a:off x="5245101" y="4429126"/>
            <a:ext cx="2466975" cy="771525"/>
          </a:xfrm>
          <a:custGeom>
            <a:avLst/>
            <a:gdLst>
              <a:gd name="T0" fmla="*/ 1405 w 1717"/>
              <a:gd name="T1" fmla="*/ 102 h 484"/>
              <a:gd name="T2" fmla="*/ 1540 w 1717"/>
              <a:gd name="T3" fmla="*/ 395 h 484"/>
              <a:gd name="T4" fmla="*/ 1472 w 1717"/>
              <a:gd name="T5" fmla="*/ 369 h 484"/>
              <a:gd name="T6" fmla="*/ 1373 w 1717"/>
              <a:gd name="T7" fmla="*/ 403 h 484"/>
              <a:gd name="T8" fmla="*/ 1274 w 1717"/>
              <a:gd name="T9" fmla="*/ 433 h 484"/>
              <a:gd name="T10" fmla="*/ 1160 w 1717"/>
              <a:gd name="T11" fmla="*/ 458 h 484"/>
              <a:gd name="T12" fmla="*/ 1062 w 1717"/>
              <a:gd name="T13" fmla="*/ 472 h 484"/>
              <a:gd name="T14" fmla="*/ 968 w 1717"/>
              <a:gd name="T15" fmla="*/ 479 h 484"/>
              <a:gd name="T16" fmla="*/ 872 w 1717"/>
              <a:gd name="T17" fmla="*/ 479 h 484"/>
              <a:gd name="T18" fmla="*/ 766 w 1717"/>
              <a:gd name="T19" fmla="*/ 468 h 484"/>
              <a:gd name="T20" fmla="*/ 634 w 1717"/>
              <a:gd name="T21" fmla="*/ 439 h 484"/>
              <a:gd name="T22" fmla="*/ 524 w 1717"/>
              <a:gd name="T23" fmla="*/ 407 h 484"/>
              <a:gd name="T24" fmla="*/ 435 w 1717"/>
              <a:gd name="T25" fmla="*/ 373 h 484"/>
              <a:gd name="T26" fmla="*/ 344 w 1717"/>
              <a:gd name="T27" fmla="*/ 326 h 484"/>
              <a:gd name="T28" fmla="*/ 242 w 1717"/>
              <a:gd name="T29" fmla="*/ 256 h 484"/>
              <a:gd name="T30" fmla="*/ 157 w 1717"/>
              <a:gd name="T31" fmla="*/ 186 h 484"/>
              <a:gd name="T32" fmla="*/ 102 w 1717"/>
              <a:gd name="T33" fmla="*/ 132 h 484"/>
              <a:gd name="T34" fmla="*/ 0 w 1717"/>
              <a:gd name="T35" fmla="*/ 0 h 484"/>
              <a:gd name="T36" fmla="*/ 135 w 1717"/>
              <a:gd name="T37" fmla="*/ 124 h 484"/>
              <a:gd name="T38" fmla="*/ 219 w 1717"/>
              <a:gd name="T39" fmla="*/ 186 h 484"/>
              <a:gd name="T40" fmla="*/ 307 w 1717"/>
              <a:gd name="T41" fmla="*/ 231 h 484"/>
              <a:gd name="T42" fmla="*/ 395 w 1717"/>
              <a:gd name="T43" fmla="*/ 267 h 484"/>
              <a:gd name="T44" fmla="*/ 487 w 1717"/>
              <a:gd name="T45" fmla="*/ 293 h 484"/>
              <a:gd name="T46" fmla="*/ 571 w 1717"/>
              <a:gd name="T47" fmla="*/ 309 h 484"/>
              <a:gd name="T48" fmla="*/ 673 w 1717"/>
              <a:gd name="T49" fmla="*/ 318 h 484"/>
              <a:gd name="T50" fmla="*/ 766 w 1717"/>
              <a:gd name="T51" fmla="*/ 318 h 484"/>
              <a:gd name="T52" fmla="*/ 890 w 1717"/>
              <a:gd name="T53" fmla="*/ 311 h 484"/>
              <a:gd name="T54" fmla="*/ 1000 w 1717"/>
              <a:gd name="T55" fmla="*/ 296 h 484"/>
              <a:gd name="T56" fmla="*/ 1106 w 1717"/>
              <a:gd name="T57" fmla="*/ 274 h 484"/>
              <a:gd name="T58" fmla="*/ 1212 w 1717"/>
              <a:gd name="T59" fmla="*/ 245 h 484"/>
              <a:gd name="T60" fmla="*/ 1318 w 1717"/>
              <a:gd name="T61" fmla="*/ 209 h 484"/>
              <a:gd name="T62" fmla="*/ 1427 w 1717"/>
              <a:gd name="T63" fmla="*/ 15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24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748" name="Freeform 4"/>
          <p:cNvSpPr>
            <a:spLocks/>
          </p:cNvSpPr>
          <p:nvPr/>
        </p:nvSpPr>
        <p:spPr bwMode="gray">
          <a:xfrm rot="3600000">
            <a:off x="4067176" y="4173538"/>
            <a:ext cx="2465387" cy="769938"/>
          </a:xfrm>
          <a:custGeom>
            <a:avLst/>
            <a:gdLst>
              <a:gd name="T0" fmla="*/ 1405 w 1717"/>
              <a:gd name="T1" fmla="*/ 102 h 484"/>
              <a:gd name="T2" fmla="*/ 1540 w 1717"/>
              <a:gd name="T3" fmla="*/ 395 h 484"/>
              <a:gd name="T4" fmla="*/ 1472 w 1717"/>
              <a:gd name="T5" fmla="*/ 369 h 484"/>
              <a:gd name="T6" fmla="*/ 1373 w 1717"/>
              <a:gd name="T7" fmla="*/ 403 h 484"/>
              <a:gd name="T8" fmla="*/ 1274 w 1717"/>
              <a:gd name="T9" fmla="*/ 433 h 484"/>
              <a:gd name="T10" fmla="*/ 1160 w 1717"/>
              <a:gd name="T11" fmla="*/ 458 h 484"/>
              <a:gd name="T12" fmla="*/ 1062 w 1717"/>
              <a:gd name="T13" fmla="*/ 472 h 484"/>
              <a:gd name="T14" fmla="*/ 968 w 1717"/>
              <a:gd name="T15" fmla="*/ 479 h 484"/>
              <a:gd name="T16" fmla="*/ 872 w 1717"/>
              <a:gd name="T17" fmla="*/ 479 h 484"/>
              <a:gd name="T18" fmla="*/ 766 w 1717"/>
              <a:gd name="T19" fmla="*/ 468 h 484"/>
              <a:gd name="T20" fmla="*/ 634 w 1717"/>
              <a:gd name="T21" fmla="*/ 439 h 484"/>
              <a:gd name="T22" fmla="*/ 524 w 1717"/>
              <a:gd name="T23" fmla="*/ 407 h 484"/>
              <a:gd name="T24" fmla="*/ 435 w 1717"/>
              <a:gd name="T25" fmla="*/ 373 h 484"/>
              <a:gd name="T26" fmla="*/ 344 w 1717"/>
              <a:gd name="T27" fmla="*/ 326 h 484"/>
              <a:gd name="T28" fmla="*/ 242 w 1717"/>
              <a:gd name="T29" fmla="*/ 256 h 484"/>
              <a:gd name="T30" fmla="*/ 157 w 1717"/>
              <a:gd name="T31" fmla="*/ 186 h 484"/>
              <a:gd name="T32" fmla="*/ 102 w 1717"/>
              <a:gd name="T33" fmla="*/ 132 h 484"/>
              <a:gd name="T34" fmla="*/ 0 w 1717"/>
              <a:gd name="T35" fmla="*/ 0 h 484"/>
              <a:gd name="T36" fmla="*/ 135 w 1717"/>
              <a:gd name="T37" fmla="*/ 124 h 484"/>
              <a:gd name="T38" fmla="*/ 219 w 1717"/>
              <a:gd name="T39" fmla="*/ 186 h 484"/>
              <a:gd name="T40" fmla="*/ 307 w 1717"/>
              <a:gd name="T41" fmla="*/ 231 h 484"/>
              <a:gd name="T42" fmla="*/ 395 w 1717"/>
              <a:gd name="T43" fmla="*/ 267 h 484"/>
              <a:gd name="T44" fmla="*/ 487 w 1717"/>
              <a:gd name="T45" fmla="*/ 293 h 484"/>
              <a:gd name="T46" fmla="*/ 571 w 1717"/>
              <a:gd name="T47" fmla="*/ 309 h 484"/>
              <a:gd name="T48" fmla="*/ 673 w 1717"/>
              <a:gd name="T49" fmla="*/ 318 h 484"/>
              <a:gd name="T50" fmla="*/ 766 w 1717"/>
              <a:gd name="T51" fmla="*/ 318 h 484"/>
              <a:gd name="T52" fmla="*/ 890 w 1717"/>
              <a:gd name="T53" fmla="*/ 311 h 484"/>
              <a:gd name="T54" fmla="*/ 1000 w 1717"/>
              <a:gd name="T55" fmla="*/ 296 h 484"/>
              <a:gd name="T56" fmla="*/ 1106 w 1717"/>
              <a:gd name="T57" fmla="*/ 274 h 484"/>
              <a:gd name="T58" fmla="*/ 1212 w 1717"/>
              <a:gd name="T59" fmla="*/ 245 h 484"/>
              <a:gd name="T60" fmla="*/ 1318 w 1717"/>
              <a:gd name="T61" fmla="*/ 209 h 484"/>
              <a:gd name="T62" fmla="*/ 1427 w 1717"/>
              <a:gd name="T63" fmla="*/ 15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24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749" name="Freeform 5"/>
          <p:cNvSpPr>
            <a:spLocks/>
          </p:cNvSpPr>
          <p:nvPr/>
        </p:nvSpPr>
        <p:spPr bwMode="gray">
          <a:xfrm rot="7200000">
            <a:off x="3738563" y="2873376"/>
            <a:ext cx="2465388" cy="769937"/>
          </a:xfrm>
          <a:custGeom>
            <a:avLst/>
            <a:gdLst>
              <a:gd name="T0" fmla="*/ 1405 w 1717"/>
              <a:gd name="T1" fmla="*/ 102 h 484"/>
              <a:gd name="T2" fmla="*/ 1540 w 1717"/>
              <a:gd name="T3" fmla="*/ 395 h 484"/>
              <a:gd name="T4" fmla="*/ 1472 w 1717"/>
              <a:gd name="T5" fmla="*/ 369 h 484"/>
              <a:gd name="T6" fmla="*/ 1373 w 1717"/>
              <a:gd name="T7" fmla="*/ 403 h 484"/>
              <a:gd name="T8" fmla="*/ 1274 w 1717"/>
              <a:gd name="T9" fmla="*/ 433 h 484"/>
              <a:gd name="T10" fmla="*/ 1160 w 1717"/>
              <a:gd name="T11" fmla="*/ 458 h 484"/>
              <a:gd name="T12" fmla="*/ 1062 w 1717"/>
              <a:gd name="T13" fmla="*/ 472 h 484"/>
              <a:gd name="T14" fmla="*/ 968 w 1717"/>
              <a:gd name="T15" fmla="*/ 479 h 484"/>
              <a:gd name="T16" fmla="*/ 872 w 1717"/>
              <a:gd name="T17" fmla="*/ 479 h 484"/>
              <a:gd name="T18" fmla="*/ 766 w 1717"/>
              <a:gd name="T19" fmla="*/ 468 h 484"/>
              <a:gd name="T20" fmla="*/ 634 w 1717"/>
              <a:gd name="T21" fmla="*/ 439 h 484"/>
              <a:gd name="T22" fmla="*/ 524 w 1717"/>
              <a:gd name="T23" fmla="*/ 407 h 484"/>
              <a:gd name="T24" fmla="*/ 435 w 1717"/>
              <a:gd name="T25" fmla="*/ 373 h 484"/>
              <a:gd name="T26" fmla="*/ 344 w 1717"/>
              <a:gd name="T27" fmla="*/ 326 h 484"/>
              <a:gd name="T28" fmla="*/ 242 w 1717"/>
              <a:gd name="T29" fmla="*/ 256 h 484"/>
              <a:gd name="T30" fmla="*/ 157 w 1717"/>
              <a:gd name="T31" fmla="*/ 186 h 484"/>
              <a:gd name="T32" fmla="*/ 102 w 1717"/>
              <a:gd name="T33" fmla="*/ 132 h 484"/>
              <a:gd name="T34" fmla="*/ 0 w 1717"/>
              <a:gd name="T35" fmla="*/ 0 h 484"/>
              <a:gd name="T36" fmla="*/ 135 w 1717"/>
              <a:gd name="T37" fmla="*/ 124 h 484"/>
              <a:gd name="T38" fmla="*/ 219 w 1717"/>
              <a:gd name="T39" fmla="*/ 186 h 484"/>
              <a:gd name="T40" fmla="*/ 307 w 1717"/>
              <a:gd name="T41" fmla="*/ 231 h 484"/>
              <a:gd name="T42" fmla="*/ 395 w 1717"/>
              <a:gd name="T43" fmla="*/ 267 h 484"/>
              <a:gd name="T44" fmla="*/ 487 w 1717"/>
              <a:gd name="T45" fmla="*/ 293 h 484"/>
              <a:gd name="T46" fmla="*/ 571 w 1717"/>
              <a:gd name="T47" fmla="*/ 309 h 484"/>
              <a:gd name="T48" fmla="*/ 673 w 1717"/>
              <a:gd name="T49" fmla="*/ 318 h 484"/>
              <a:gd name="T50" fmla="*/ 766 w 1717"/>
              <a:gd name="T51" fmla="*/ 318 h 484"/>
              <a:gd name="T52" fmla="*/ 890 w 1717"/>
              <a:gd name="T53" fmla="*/ 311 h 484"/>
              <a:gd name="T54" fmla="*/ 1000 w 1717"/>
              <a:gd name="T55" fmla="*/ 296 h 484"/>
              <a:gd name="T56" fmla="*/ 1106 w 1717"/>
              <a:gd name="T57" fmla="*/ 274 h 484"/>
              <a:gd name="T58" fmla="*/ 1212 w 1717"/>
              <a:gd name="T59" fmla="*/ 245 h 484"/>
              <a:gd name="T60" fmla="*/ 1318 w 1717"/>
              <a:gd name="T61" fmla="*/ 209 h 484"/>
              <a:gd name="T62" fmla="*/ 1427 w 1717"/>
              <a:gd name="T63" fmla="*/ 15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24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750" name="Freeform 6"/>
          <p:cNvSpPr>
            <a:spLocks/>
          </p:cNvSpPr>
          <p:nvPr/>
        </p:nvSpPr>
        <p:spPr bwMode="gray">
          <a:xfrm rot="10800000">
            <a:off x="4362451" y="2000250"/>
            <a:ext cx="2466975" cy="769938"/>
          </a:xfrm>
          <a:custGeom>
            <a:avLst/>
            <a:gdLst>
              <a:gd name="T0" fmla="*/ 1405 w 1717"/>
              <a:gd name="T1" fmla="*/ 102 h 484"/>
              <a:gd name="T2" fmla="*/ 1540 w 1717"/>
              <a:gd name="T3" fmla="*/ 395 h 484"/>
              <a:gd name="T4" fmla="*/ 1472 w 1717"/>
              <a:gd name="T5" fmla="*/ 369 h 484"/>
              <a:gd name="T6" fmla="*/ 1373 w 1717"/>
              <a:gd name="T7" fmla="*/ 403 h 484"/>
              <a:gd name="T8" fmla="*/ 1274 w 1717"/>
              <a:gd name="T9" fmla="*/ 433 h 484"/>
              <a:gd name="T10" fmla="*/ 1160 w 1717"/>
              <a:gd name="T11" fmla="*/ 458 h 484"/>
              <a:gd name="T12" fmla="*/ 1062 w 1717"/>
              <a:gd name="T13" fmla="*/ 472 h 484"/>
              <a:gd name="T14" fmla="*/ 968 w 1717"/>
              <a:gd name="T15" fmla="*/ 479 h 484"/>
              <a:gd name="T16" fmla="*/ 872 w 1717"/>
              <a:gd name="T17" fmla="*/ 479 h 484"/>
              <a:gd name="T18" fmla="*/ 766 w 1717"/>
              <a:gd name="T19" fmla="*/ 468 h 484"/>
              <a:gd name="T20" fmla="*/ 634 w 1717"/>
              <a:gd name="T21" fmla="*/ 439 h 484"/>
              <a:gd name="T22" fmla="*/ 524 w 1717"/>
              <a:gd name="T23" fmla="*/ 407 h 484"/>
              <a:gd name="T24" fmla="*/ 435 w 1717"/>
              <a:gd name="T25" fmla="*/ 373 h 484"/>
              <a:gd name="T26" fmla="*/ 344 w 1717"/>
              <a:gd name="T27" fmla="*/ 326 h 484"/>
              <a:gd name="T28" fmla="*/ 242 w 1717"/>
              <a:gd name="T29" fmla="*/ 256 h 484"/>
              <a:gd name="T30" fmla="*/ 157 w 1717"/>
              <a:gd name="T31" fmla="*/ 186 h 484"/>
              <a:gd name="T32" fmla="*/ 102 w 1717"/>
              <a:gd name="T33" fmla="*/ 132 h 484"/>
              <a:gd name="T34" fmla="*/ 0 w 1717"/>
              <a:gd name="T35" fmla="*/ 0 h 484"/>
              <a:gd name="T36" fmla="*/ 135 w 1717"/>
              <a:gd name="T37" fmla="*/ 124 h 484"/>
              <a:gd name="T38" fmla="*/ 219 w 1717"/>
              <a:gd name="T39" fmla="*/ 186 h 484"/>
              <a:gd name="T40" fmla="*/ 307 w 1717"/>
              <a:gd name="T41" fmla="*/ 231 h 484"/>
              <a:gd name="T42" fmla="*/ 395 w 1717"/>
              <a:gd name="T43" fmla="*/ 267 h 484"/>
              <a:gd name="T44" fmla="*/ 487 w 1717"/>
              <a:gd name="T45" fmla="*/ 293 h 484"/>
              <a:gd name="T46" fmla="*/ 571 w 1717"/>
              <a:gd name="T47" fmla="*/ 309 h 484"/>
              <a:gd name="T48" fmla="*/ 673 w 1717"/>
              <a:gd name="T49" fmla="*/ 318 h 484"/>
              <a:gd name="T50" fmla="*/ 766 w 1717"/>
              <a:gd name="T51" fmla="*/ 318 h 484"/>
              <a:gd name="T52" fmla="*/ 890 w 1717"/>
              <a:gd name="T53" fmla="*/ 311 h 484"/>
              <a:gd name="T54" fmla="*/ 1000 w 1717"/>
              <a:gd name="T55" fmla="*/ 296 h 484"/>
              <a:gd name="T56" fmla="*/ 1106 w 1717"/>
              <a:gd name="T57" fmla="*/ 274 h 484"/>
              <a:gd name="T58" fmla="*/ 1212 w 1717"/>
              <a:gd name="T59" fmla="*/ 245 h 484"/>
              <a:gd name="T60" fmla="*/ 1318 w 1717"/>
              <a:gd name="T61" fmla="*/ 209 h 484"/>
              <a:gd name="T62" fmla="*/ 1427 w 1717"/>
              <a:gd name="T63" fmla="*/ 15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rgbClr val="00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24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751" name="Freeform 7"/>
          <p:cNvSpPr>
            <a:spLocks/>
          </p:cNvSpPr>
          <p:nvPr/>
        </p:nvSpPr>
        <p:spPr bwMode="gray">
          <a:xfrm rot="14400000">
            <a:off x="5613400" y="2295525"/>
            <a:ext cx="2465388" cy="769938"/>
          </a:xfrm>
          <a:custGeom>
            <a:avLst/>
            <a:gdLst>
              <a:gd name="T0" fmla="*/ 1405 w 1717"/>
              <a:gd name="T1" fmla="*/ 102 h 484"/>
              <a:gd name="T2" fmla="*/ 1540 w 1717"/>
              <a:gd name="T3" fmla="*/ 395 h 484"/>
              <a:gd name="T4" fmla="*/ 1472 w 1717"/>
              <a:gd name="T5" fmla="*/ 369 h 484"/>
              <a:gd name="T6" fmla="*/ 1373 w 1717"/>
              <a:gd name="T7" fmla="*/ 403 h 484"/>
              <a:gd name="T8" fmla="*/ 1274 w 1717"/>
              <a:gd name="T9" fmla="*/ 433 h 484"/>
              <a:gd name="T10" fmla="*/ 1160 w 1717"/>
              <a:gd name="T11" fmla="*/ 458 h 484"/>
              <a:gd name="T12" fmla="*/ 1062 w 1717"/>
              <a:gd name="T13" fmla="*/ 472 h 484"/>
              <a:gd name="T14" fmla="*/ 968 w 1717"/>
              <a:gd name="T15" fmla="*/ 479 h 484"/>
              <a:gd name="T16" fmla="*/ 872 w 1717"/>
              <a:gd name="T17" fmla="*/ 479 h 484"/>
              <a:gd name="T18" fmla="*/ 766 w 1717"/>
              <a:gd name="T19" fmla="*/ 468 h 484"/>
              <a:gd name="T20" fmla="*/ 634 w 1717"/>
              <a:gd name="T21" fmla="*/ 439 h 484"/>
              <a:gd name="T22" fmla="*/ 524 w 1717"/>
              <a:gd name="T23" fmla="*/ 407 h 484"/>
              <a:gd name="T24" fmla="*/ 435 w 1717"/>
              <a:gd name="T25" fmla="*/ 373 h 484"/>
              <a:gd name="T26" fmla="*/ 344 w 1717"/>
              <a:gd name="T27" fmla="*/ 326 h 484"/>
              <a:gd name="T28" fmla="*/ 242 w 1717"/>
              <a:gd name="T29" fmla="*/ 256 h 484"/>
              <a:gd name="T30" fmla="*/ 157 w 1717"/>
              <a:gd name="T31" fmla="*/ 186 h 484"/>
              <a:gd name="T32" fmla="*/ 102 w 1717"/>
              <a:gd name="T33" fmla="*/ 132 h 484"/>
              <a:gd name="T34" fmla="*/ 0 w 1717"/>
              <a:gd name="T35" fmla="*/ 0 h 484"/>
              <a:gd name="T36" fmla="*/ 135 w 1717"/>
              <a:gd name="T37" fmla="*/ 124 h 484"/>
              <a:gd name="T38" fmla="*/ 219 w 1717"/>
              <a:gd name="T39" fmla="*/ 186 h 484"/>
              <a:gd name="T40" fmla="*/ 307 w 1717"/>
              <a:gd name="T41" fmla="*/ 231 h 484"/>
              <a:gd name="T42" fmla="*/ 395 w 1717"/>
              <a:gd name="T43" fmla="*/ 267 h 484"/>
              <a:gd name="T44" fmla="*/ 487 w 1717"/>
              <a:gd name="T45" fmla="*/ 293 h 484"/>
              <a:gd name="T46" fmla="*/ 571 w 1717"/>
              <a:gd name="T47" fmla="*/ 309 h 484"/>
              <a:gd name="T48" fmla="*/ 673 w 1717"/>
              <a:gd name="T49" fmla="*/ 318 h 484"/>
              <a:gd name="T50" fmla="*/ 766 w 1717"/>
              <a:gd name="T51" fmla="*/ 318 h 484"/>
              <a:gd name="T52" fmla="*/ 890 w 1717"/>
              <a:gd name="T53" fmla="*/ 311 h 484"/>
              <a:gd name="T54" fmla="*/ 1000 w 1717"/>
              <a:gd name="T55" fmla="*/ 296 h 484"/>
              <a:gd name="T56" fmla="*/ 1106 w 1717"/>
              <a:gd name="T57" fmla="*/ 274 h 484"/>
              <a:gd name="T58" fmla="*/ 1212 w 1717"/>
              <a:gd name="T59" fmla="*/ 245 h 484"/>
              <a:gd name="T60" fmla="*/ 1318 w 1717"/>
              <a:gd name="T61" fmla="*/ 209 h 484"/>
              <a:gd name="T62" fmla="*/ 1427 w 1717"/>
              <a:gd name="T63" fmla="*/ 15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24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752" name="Freeform 8"/>
          <p:cNvSpPr>
            <a:spLocks/>
          </p:cNvSpPr>
          <p:nvPr/>
        </p:nvSpPr>
        <p:spPr bwMode="gray">
          <a:xfrm rot="18000000">
            <a:off x="5943601" y="3509964"/>
            <a:ext cx="2466975" cy="771525"/>
          </a:xfrm>
          <a:custGeom>
            <a:avLst/>
            <a:gdLst>
              <a:gd name="T0" fmla="*/ 1405 w 1717"/>
              <a:gd name="T1" fmla="*/ 102 h 484"/>
              <a:gd name="T2" fmla="*/ 1540 w 1717"/>
              <a:gd name="T3" fmla="*/ 395 h 484"/>
              <a:gd name="T4" fmla="*/ 1472 w 1717"/>
              <a:gd name="T5" fmla="*/ 369 h 484"/>
              <a:gd name="T6" fmla="*/ 1373 w 1717"/>
              <a:gd name="T7" fmla="*/ 403 h 484"/>
              <a:gd name="T8" fmla="*/ 1274 w 1717"/>
              <a:gd name="T9" fmla="*/ 433 h 484"/>
              <a:gd name="T10" fmla="*/ 1160 w 1717"/>
              <a:gd name="T11" fmla="*/ 458 h 484"/>
              <a:gd name="T12" fmla="*/ 1062 w 1717"/>
              <a:gd name="T13" fmla="*/ 472 h 484"/>
              <a:gd name="T14" fmla="*/ 968 w 1717"/>
              <a:gd name="T15" fmla="*/ 479 h 484"/>
              <a:gd name="T16" fmla="*/ 872 w 1717"/>
              <a:gd name="T17" fmla="*/ 479 h 484"/>
              <a:gd name="T18" fmla="*/ 766 w 1717"/>
              <a:gd name="T19" fmla="*/ 468 h 484"/>
              <a:gd name="T20" fmla="*/ 634 w 1717"/>
              <a:gd name="T21" fmla="*/ 439 h 484"/>
              <a:gd name="T22" fmla="*/ 524 w 1717"/>
              <a:gd name="T23" fmla="*/ 407 h 484"/>
              <a:gd name="T24" fmla="*/ 435 w 1717"/>
              <a:gd name="T25" fmla="*/ 373 h 484"/>
              <a:gd name="T26" fmla="*/ 344 w 1717"/>
              <a:gd name="T27" fmla="*/ 326 h 484"/>
              <a:gd name="T28" fmla="*/ 242 w 1717"/>
              <a:gd name="T29" fmla="*/ 256 h 484"/>
              <a:gd name="T30" fmla="*/ 157 w 1717"/>
              <a:gd name="T31" fmla="*/ 186 h 484"/>
              <a:gd name="T32" fmla="*/ 102 w 1717"/>
              <a:gd name="T33" fmla="*/ 132 h 484"/>
              <a:gd name="T34" fmla="*/ 0 w 1717"/>
              <a:gd name="T35" fmla="*/ 0 h 484"/>
              <a:gd name="T36" fmla="*/ 135 w 1717"/>
              <a:gd name="T37" fmla="*/ 124 h 484"/>
              <a:gd name="T38" fmla="*/ 219 w 1717"/>
              <a:gd name="T39" fmla="*/ 186 h 484"/>
              <a:gd name="T40" fmla="*/ 307 w 1717"/>
              <a:gd name="T41" fmla="*/ 231 h 484"/>
              <a:gd name="T42" fmla="*/ 395 w 1717"/>
              <a:gd name="T43" fmla="*/ 267 h 484"/>
              <a:gd name="T44" fmla="*/ 487 w 1717"/>
              <a:gd name="T45" fmla="*/ 293 h 484"/>
              <a:gd name="T46" fmla="*/ 571 w 1717"/>
              <a:gd name="T47" fmla="*/ 309 h 484"/>
              <a:gd name="T48" fmla="*/ 673 w 1717"/>
              <a:gd name="T49" fmla="*/ 318 h 484"/>
              <a:gd name="T50" fmla="*/ 766 w 1717"/>
              <a:gd name="T51" fmla="*/ 318 h 484"/>
              <a:gd name="T52" fmla="*/ 890 w 1717"/>
              <a:gd name="T53" fmla="*/ 311 h 484"/>
              <a:gd name="T54" fmla="*/ 1000 w 1717"/>
              <a:gd name="T55" fmla="*/ 296 h 484"/>
              <a:gd name="T56" fmla="*/ 1106 w 1717"/>
              <a:gd name="T57" fmla="*/ 274 h 484"/>
              <a:gd name="T58" fmla="*/ 1212 w 1717"/>
              <a:gd name="T59" fmla="*/ 245 h 484"/>
              <a:gd name="T60" fmla="*/ 1318 w 1717"/>
              <a:gd name="T61" fmla="*/ 209 h 484"/>
              <a:gd name="T62" fmla="*/ 1427 w 1717"/>
              <a:gd name="T63" fmla="*/ 15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24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5753" name="Group 9"/>
          <p:cNvGrpSpPr>
            <a:grpSpLocks/>
          </p:cNvGrpSpPr>
          <p:nvPr/>
        </p:nvGrpSpPr>
        <p:grpSpPr bwMode="auto">
          <a:xfrm>
            <a:off x="5029200" y="2590800"/>
            <a:ext cx="2057400" cy="2057400"/>
            <a:chOff x="2016" y="1920"/>
            <a:chExt cx="1680" cy="1680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5754" name="Oval 10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755" name="Freeform 11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1301 w 1321"/>
                <a:gd name="T1" fmla="*/ 401 h 712"/>
                <a:gd name="T2" fmla="*/ 1317 w 1321"/>
                <a:gd name="T3" fmla="*/ 442 h 712"/>
                <a:gd name="T4" fmla="*/ 1321 w 1321"/>
                <a:gd name="T5" fmla="*/ 481 h 712"/>
                <a:gd name="T6" fmla="*/ 1315 w 1321"/>
                <a:gd name="T7" fmla="*/ 516 h 712"/>
                <a:gd name="T8" fmla="*/ 1298 w 1321"/>
                <a:gd name="T9" fmla="*/ 550 h 712"/>
                <a:gd name="T10" fmla="*/ 1272 w 1321"/>
                <a:gd name="T11" fmla="*/ 579 h 712"/>
                <a:gd name="T12" fmla="*/ 1239 w 1321"/>
                <a:gd name="T13" fmla="*/ 604 h 712"/>
                <a:gd name="T14" fmla="*/ 1196 w 1321"/>
                <a:gd name="T15" fmla="*/ 628 h 712"/>
                <a:gd name="T16" fmla="*/ 1147 w 1321"/>
                <a:gd name="T17" fmla="*/ 649 h 712"/>
                <a:gd name="T18" fmla="*/ 1092 w 1321"/>
                <a:gd name="T19" fmla="*/ 667 h 712"/>
                <a:gd name="T20" fmla="*/ 1031 w 1321"/>
                <a:gd name="T21" fmla="*/ 683 h 712"/>
                <a:gd name="T22" fmla="*/ 967 w 1321"/>
                <a:gd name="T23" fmla="*/ 694 h 712"/>
                <a:gd name="T24" fmla="*/ 896 w 1321"/>
                <a:gd name="T25" fmla="*/ 704 h 712"/>
                <a:gd name="T26" fmla="*/ 824 w 1321"/>
                <a:gd name="T27" fmla="*/ 710 h 712"/>
                <a:gd name="T28" fmla="*/ 795 w 1321"/>
                <a:gd name="T29" fmla="*/ 712 h 712"/>
                <a:gd name="T30" fmla="*/ 476 w 1321"/>
                <a:gd name="T31" fmla="*/ 712 h 712"/>
                <a:gd name="T32" fmla="*/ 472 w 1321"/>
                <a:gd name="T33" fmla="*/ 712 h 712"/>
                <a:gd name="T34" fmla="*/ 409 w 1321"/>
                <a:gd name="T35" fmla="*/ 708 h 712"/>
                <a:gd name="T36" fmla="*/ 348 w 1321"/>
                <a:gd name="T37" fmla="*/ 704 h 712"/>
                <a:gd name="T38" fmla="*/ 290 w 1321"/>
                <a:gd name="T39" fmla="*/ 696 h 712"/>
                <a:gd name="T40" fmla="*/ 235 w 1321"/>
                <a:gd name="T41" fmla="*/ 689 h 712"/>
                <a:gd name="T42" fmla="*/ 186 w 1321"/>
                <a:gd name="T43" fmla="*/ 677 h 712"/>
                <a:gd name="T44" fmla="*/ 141 w 1321"/>
                <a:gd name="T45" fmla="*/ 663 h 712"/>
                <a:gd name="T46" fmla="*/ 102 w 1321"/>
                <a:gd name="T47" fmla="*/ 648 h 712"/>
                <a:gd name="T48" fmla="*/ 67 w 1321"/>
                <a:gd name="T49" fmla="*/ 630 h 712"/>
                <a:gd name="T50" fmla="*/ 39 w 1321"/>
                <a:gd name="T51" fmla="*/ 608 h 712"/>
                <a:gd name="T52" fmla="*/ 18 w 1321"/>
                <a:gd name="T53" fmla="*/ 583 h 712"/>
                <a:gd name="T54" fmla="*/ 6 w 1321"/>
                <a:gd name="T55" fmla="*/ 554 h 712"/>
                <a:gd name="T56" fmla="*/ 0 w 1321"/>
                <a:gd name="T57" fmla="*/ 524 h 712"/>
                <a:gd name="T58" fmla="*/ 0 w 1321"/>
                <a:gd name="T59" fmla="*/ 520 h 712"/>
                <a:gd name="T60" fmla="*/ 4 w 1321"/>
                <a:gd name="T61" fmla="*/ 487 h 712"/>
                <a:gd name="T62" fmla="*/ 16 w 1321"/>
                <a:gd name="T63" fmla="*/ 446 h 712"/>
                <a:gd name="T64" fmla="*/ 51 w 1321"/>
                <a:gd name="T65" fmla="*/ 370 h 712"/>
                <a:gd name="T66" fmla="*/ 94 w 1321"/>
                <a:gd name="T67" fmla="*/ 299 h 712"/>
                <a:gd name="T68" fmla="*/ 147 w 1321"/>
                <a:gd name="T69" fmla="*/ 235 h 712"/>
                <a:gd name="T70" fmla="*/ 204 w 1321"/>
                <a:gd name="T71" fmla="*/ 176 h 712"/>
                <a:gd name="T72" fmla="*/ 270 w 1321"/>
                <a:gd name="T73" fmla="*/ 125 h 712"/>
                <a:gd name="T74" fmla="*/ 341 w 1321"/>
                <a:gd name="T75" fmla="*/ 82 h 712"/>
                <a:gd name="T76" fmla="*/ 415 w 1321"/>
                <a:gd name="T77" fmla="*/ 47 h 712"/>
                <a:gd name="T78" fmla="*/ 497 w 1321"/>
                <a:gd name="T79" fmla="*/ 21 h 712"/>
                <a:gd name="T80" fmla="*/ 581 w 1321"/>
                <a:gd name="T81" fmla="*/ 6 h 712"/>
                <a:gd name="T82" fmla="*/ 667 w 1321"/>
                <a:gd name="T83" fmla="*/ 0 h 712"/>
                <a:gd name="T84" fmla="*/ 667 w 1321"/>
                <a:gd name="T85" fmla="*/ 0 h 712"/>
                <a:gd name="T86" fmla="*/ 759 w 1321"/>
                <a:gd name="T87" fmla="*/ 6 h 712"/>
                <a:gd name="T88" fmla="*/ 847 w 1321"/>
                <a:gd name="T89" fmla="*/ 23 h 712"/>
                <a:gd name="T90" fmla="*/ 932 w 1321"/>
                <a:gd name="T91" fmla="*/ 53 h 712"/>
                <a:gd name="T92" fmla="*/ 1010 w 1321"/>
                <a:gd name="T93" fmla="*/ 90 h 712"/>
                <a:gd name="T94" fmla="*/ 1082 w 1321"/>
                <a:gd name="T95" fmla="*/ 137 h 712"/>
                <a:gd name="T96" fmla="*/ 1149 w 1321"/>
                <a:gd name="T97" fmla="*/ 194 h 712"/>
                <a:gd name="T98" fmla="*/ 1208 w 1321"/>
                <a:gd name="T99" fmla="*/ 256 h 712"/>
                <a:gd name="T100" fmla="*/ 1258 w 1321"/>
                <a:gd name="T101" fmla="*/ 325 h 712"/>
                <a:gd name="T102" fmla="*/ 1301 w 1321"/>
                <a:gd name="T103" fmla="*/ 401 h 712"/>
                <a:gd name="T104" fmla="*/ 1301 w 1321"/>
                <a:gd name="T105" fmla="*/ 40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lnTo>
                    <a:pt x="1301" y="4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BBF6EE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endParaRPr lang="en-US" sz="24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5756" name="Text Box 12"/>
          <p:cNvSpPr txBox="1">
            <a:spLocks noChangeArrowheads="1"/>
          </p:cNvSpPr>
          <p:nvPr/>
        </p:nvSpPr>
        <p:spPr bwMode="auto">
          <a:xfrm>
            <a:off x="7848600" y="4419600"/>
            <a:ext cx="201101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bút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nét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endParaRPr lang="en-US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757" name="Text Box 13"/>
          <p:cNvSpPr txBox="1">
            <a:spLocks noChangeArrowheads="1"/>
          </p:cNvSpPr>
          <p:nvPr/>
        </p:nvSpPr>
        <p:spPr bwMode="auto">
          <a:xfrm>
            <a:off x="7924801" y="2743200"/>
            <a:ext cx="218660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Chèn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758" name="Text Box 14"/>
          <p:cNvSpPr txBox="1">
            <a:spLocks noChangeArrowheads="1"/>
          </p:cNvSpPr>
          <p:nvPr/>
        </p:nvSpPr>
        <p:spPr bwMode="auto">
          <a:xfrm>
            <a:off x="2904963" y="2554286"/>
            <a:ext cx="124585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endParaRPr lang="en-US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759" name="Text Box 15"/>
          <p:cNvSpPr txBox="1">
            <a:spLocks noChangeArrowheads="1"/>
          </p:cNvSpPr>
          <p:nvPr/>
        </p:nvSpPr>
        <p:spPr bwMode="auto">
          <a:xfrm>
            <a:off x="2901951" y="4495800"/>
            <a:ext cx="14605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en-US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760" name="Text Box 16"/>
          <p:cNvSpPr txBox="1">
            <a:spLocks noChangeArrowheads="1"/>
          </p:cNvSpPr>
          <p:nvPr/>
        </p:nvSpPr>
        <p:spPr bwMode="auto">
          <a:xfrm>
            <a:off x="4021517" y="5715001"/>
            <a:ext cx="410639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viền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kín</a:t>
            </a:r>
            <a:endParaRPr lang="en-US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761" name="Text Box 17"/>
          <p:cNvSpPr txBox="1">
            <a:spLocks noChangeArrowheads="1"/>
          </p:cNvSpPr>
          <p:nvPr/>
        </p:nvSpPr>
        <p:spPr bwMode="auto">
          <a:xfrm>
            <a:off x="7040563" y="1524000"/>
            <a:ext cx="263010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bitmap</a:t>
            </a:r>
          </a:p>
        </p:txBody>
      </p:sp>
      <p:sp>
        <p:nvSpPr>
          <p:cNvPr id="415762" name="Text Box 18"/>
          <p:cNvSpPr txBox="1">
            <a:spLocks noChangeArrowheads="1"/>
          </p:cNvSpPr>
          <p:nvPr/>
        </p:nvSpPr>
        <p:spPr bwMode="gray">
          <a:xfrm>
            <a:off x="5144105" y="3227315"/>
            <a:ext cx="1905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0" y="6224379"/>
            <a:ext cx="302149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IT008.G22 - </a:t>
            </a:r>
            <a:r>
              <a:rPr lang="en-US" dirty="0" err="1">
                <a:solidFill>
                  <a:srgbClr val="FFFF00"/>
                </a:solidFill>
              </a:rPr>
              <a:t>Trinitrotoluen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50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15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15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15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5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415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15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56" grpId="0"/>
      <p:bldP spid="415757" grpId="0"/>
      <p:bldP spid="415758" grpId="0"/>
      <p:bldP spid="4157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AutoShape 2"/>
          <p:cNvSpPr>
            <a:spLocks noChangeArrowheads="1"/>
          </p:cNvSpPr>
          <p:nvPr/>
        </p:nvSpPr>
        <p:spPr bwMode="ltGray">
          <a:xfrm rot="5400000">
            <a:off x="-1499594" y="1683544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0">
            <a:gsLst>
              <a:gs pos="0">
                <a:srgbClr val="B0BAD8">
                  <a:gamma/>
                  <a:tint val="45490"/>
                  <a:invGamma/>
                </a:srgbClr>
              </a:gs>
              <a:gs pos="100000">
                <a:srgbClr val="B0BAD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491" name="AutoShape 3"/>
          <p:cNvSpPr>
            <a:spLocks noChangeArrowheads="1"/>
          </p:cNvSpPr>
          <p:nvPr/>
        </p:nvSpPr>
        <p:spPr bwMode="ltGray">
          <a:xfrm rot="5400000" flipH="1">
            <a:off x="-1203160" y="2082057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 rotWithShape="0">
            <a:gsLst>
              <a:gs pos="0">
                <a:srgbClr val="B8CCFE">
                  <a:gamma/>
                  <a:tint val="39216"/>
                  <a:invGamma/>
                </a:srgbClr>
              </a:gs>
              <a:gs pos="100000">
                <a:srgbClr val="B8CCFE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492" name="AutoShape 4"/>
          <p:cNvSpPr>
            <a:spLocks noChangeArrowheads="1"/>
          </p:cNvSpPr>
          <p:nvPr/>
        </p:nvSpPr>
        <p:spPr bwMode="gray">
          <a:xfrm>
            <a:off x="3146302" y="5329310"/>
            <a:ext cx="6084995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 dirty="0"/>
              <a:t>Cho </a:t>
            </a:r>
            <a:r>
              <a:rPr lang="en-US" sz="2400" dirty="0" err="1"/>
              <a:t>phép</a:t>
            </a:r>
            <a:r>
              <a:rPr lang="en-US" sz="2400" dirty="0"/>
              <a:t> </a:t>
            </a:r>
            <a:r>
              <a:rPr lang="en-US" sz="2400" dirty="0" err="1"/>
              <a:t>cắt</a:t>
            </a:r>
            <a:r>
              <a:rPr lang="en-US" sz="2400" dirty="0"/>
              <a:t>, </a:t>
            </a:r>
            <a:r>
              <a:rPr lang="en-US" sz="2400" dirty="0" err="1"/>
              <a:t>sao</a:t>
            </a:r>
            <a:r>
              <a:rPr lang="en-US" sz="2400" dirty="0"/>
              <a:t> </a:t>
            </a:r>
            <a:r>
              <a:rPr lang="en-US" sz="2400" dirty="0" err="1"/>
              <a:t>chép</a:t>
            </a:r>
            <a:r>
              <a:rPr lang="en-US" sz="2400" dirty="0"/>
              <a:t>, </a:t>
            </a:r>
            <a:r>
              <a:rPr lang="en-US" sz="2400" dirty="0" err="1"/>
              <a:t>dán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tượng</a:t>
            </a:r>
            <a:endParaRPr lang="en-US" sz="2400" dirty="0"/>
          </a:p>
        </p:txBody>
      </p:sp>
      <p:sp>
        <p:nvSpPr>
          <p:cNvPr id="319493" name="AutoShape 5"/>
          <p:cNvSpPr>
            <a:spLocks noChangeArrowheads="1"/>
          </p:cNvSpPr>
          <p:nvPr/>
        </p:nvSpPr>
        <p:spPr bwMode="gray">
          <a:xfrm>
            <a:off x="3508137" y="4460777"/>
            <a:ext cx="5589953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E7F5CF">
                  <a:gamma/>
                  <a:tint val="0"/>
                  <a:invGamma/>
                </a:srgbClr>
              </a:gs>
              <a:gs pos="100000">
                <a:srgbClr val="E7F5CF"/>
              </a:gs>
            </a:gsLst>
            <a:lin ang="0" scaled="1"/>
          </a:gradFill>
          <a:ln w="28575" algn="ctr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 dirty="0"/>
              <a:t>Cho </a:t>
            </a:r>
            <a:r>
              <a:rPr lang="en-US" sz="2400" dirty="0" err="1"/>
              <a:t>phép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thao</a:t>
            </a:r>
            <a:r>
              <a:rPr lang="en-US" sz="2400" dirty="0"/>
              <a:t> </a:t>
            </a:r>
            <a:r>
              <a:rPr lang="en-US" sz="2400" dirty="0" err="1"/>
              <a:t>tác</a:t>
            </a:r>
            <a:r>
              <a:rPr lang="en-US" sz="2400" dirty="0"/>
              <a:t> undo, redo</a:t>
            </a:r>
          </a:p>
        </p:txBody>
      </p:sp>
      <p:sp>
        <p:nvSpPr>
          <p:cNvPr id="319494" name="AutoShape 6"/>
          <p:cNvSpPr>
            <a:spLocks noChangeArrowheads="1"/>
          </p:cNvSpPr>
          <p:nvPr/>
        </p:nvSpPr>
        <p:spPr bwMode="gray">
          <a:xfrm>
            <a:off x="3603103" y="3651286"/>
            <a:ext cx="4598321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 dirty="0"/>
              <a:t>Cho </a:t>
            </a:r>
            <a:r>
              <a:rPr lang="en-US" sz="2400" dirty="0" err="1"/>
              <a:t>phép</a:t>
            </a:r>
            <a:r>
              <a:rPr lang="en-US" sz="2400" dirty="0"/>
              <a:t> </a:t>
            </a:r>
            <a:r>
              <a:rPr lang="en-US" sz="2400" dirty="0" err="1"/>
              <a:t>thao</a:t>
            </a:r>
            <a:r>
              <a:rPr lang="en-US" sz="2400" dirty="0"/>
              <a:t> </a:t>
            </a:r>
            <a:r>
              <a:rPr lang="en-US" sz="2400" dirty="0" err="1"/>
              <a:t>tác</a:t>
            </a:r>
            <a:r>
              <a:rPr lang="en-US" sz="2400" dirty="0"/>
              <a:t> </a:t>
            </a:r>
            <a:r>
              <a:rPr lang="en-US" sz="2400" dirty="0" err="1"/>
              <a:t>lên</a:t>
            </a:r>
            <a:r>
              <a:rPr lang="en-US" sz="2400" dirty="0"/>
              <a:t> </a:t>
            </a:r>
            <a:r>
              <a:rPr lang="en-US" sz="2400" dirty="0" err="1"/>
              <a:t>toàn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endParaRPr lang="en-US" sz="2400" dirty="0"/>
          </a:p>
        </p:txBody>
      </p:sp>
      <p:sp>
        <p:nvSpPr>
          <p:cNvPr id="319495" name="AutoShape 7"/>
          <p:cNvSpPr>
            <a:spLocks noChangeArrowheads="1"/>
          </p:cNvSpPr>
          <p:nvPr/>
        </p:nvSpPr>
        <p:spPr bwMode="gray">
          <a:xfrm>
            <a:off x="3414584" y="2757952"/>
            <a:ext cx="4510215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E7F5CF">
                  <a:gamma/>
                  <a:tint val="0"/>
                  <a:invGamma/>
                </a:srgbClr>
              </a:gs>
              <a:gs pos="100000">
                <a:srgbClr val="E7F5C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 dirty="0" err="1"/>
              <a:t>Cắt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vùng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chọn</a:t>
            </a:r>
            <a:endParaRPr lang="en-US" sz="2400" dirty="0"/>
          </a:p>
        </p:txBody>
      </p:sp>
      <p:sp>
        <p:nvSpPr>
          <p:cNvPr id="319496" name="AutoShape 8"/>
          <p:cNvSpPr>
            <a:spLocks noChangeArrowheads="1"/>
          </p:cNvSpPr>
          <p:nvPr/>
        </p:nvSpPr>
        <p:spPr bwMode="gray">
          <a:xfrm>
            <a:off x="2974723" y="1973262"/>
            <a:ext cx="5471452" cy="508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chỉnh</a:t>
            </a:r>
            <a:r>
              <a:rPr lang="en-US" sz="2400" dirty="0"/>
              <a:t>, </a:t>
            </a:r>
            <a:r>
              <a:rPr lang="en-US" sz="2400" dirty="0" err="1"/>
              <a:t>thao</a:t>
            </a:r>
            <a:r>
              <a:rPr lang="en-US" sz="2400" dirty="0"/>
              <a:t> </a:t>
            </a:r>
            <a:r>
              <a:rPr lang="en-US" sz="2400" dirty="0" err="1"/>
              <a:t>tác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tượng</a:t>
            </a:r>
            <a:r>
              <a:rPr lang="en-US" sz="2400" dirty="0"/>
              <a:t> </a:t>
            </a:r>
            <a:r>
              <a:rPr lang="en-US" sz="2400" dirty="0" err="1"/>
              <a:t>vừa</a:t>
            </a:r>
            <a:r>
              <a:rPr lang="en-US" sz="2400" dirty="0"/>
              <a:t> </a:t>
            </a:r>
            <a:r>
              <a:rPr lang="en-US" sz="2400" dirty="0" err="1"/>
              <a:t>vẽ</a:t>
            </a:r>
            <a:endParaRPr lang="en-US" sz="2400" dirty="0"/>
          </a:p>
        </p:txBody>
      </p:sp>
      <p:grpSp>
        <p:nvGrpSpPr>
          <p:cNvPr id="319497" name="Group 9"/>
          <p:cNvGrpSpPr>
            <a:grpSpLocks/>
          </p:cNvGrpSpPr>
          <p:nvPr/>
        </p:nvGrpSpPr>
        <p:grpSpPr bwMode="auto">
          <a:xfrm>
            <a:off x="2630500" y="2006512"/>
            <a:ext cx="381000" cy="519245"/>
            <a:chOff x="2078" y="1387"/>
            <a:chExt cx="1615" cy="2201"/>
          </a:xfrm>
        </p:grpSpPr>
        <p:sp>
          <p:nvSpPr>
            <p:cNvPr id="319498" name="Oval 1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499" name="Oval 1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500" name="Oval 12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9501" name="Oval 13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0"/>
                    <a:invGamma/>
                  </a:srgbClr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9502" name="Oval 14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9503" name="Oval 1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9504" name="Group 16"/>
          <p:cNvGrpSpPr>
            <a:grpSpLocks/>
          </p:cNvGrpSpPr>
          <p:nvPr/>
        </p:nvGrpSpPr>
        <p:grpSpPr bwMode="auto">
          <a:xfrm>
            <a:off x="3068654" y="2763928"/>
            <a:ext cx="381000" cy="519245"/>
            <a:chOff x="2078" y="1387"/>
            <a:chExt cx="1615" cy="2201"/>
          </a:xfrm>
        </p:grpSpPr>
        <p:sp>
          <p:nvSpPr>
            <p:cNvPr id="319505" name="Oval 17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506" name="Oval 18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507" name="Oval 19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9508" name="Oval 20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48BE67">
                    <a:gamma/>
                    <a:shade val="0"/>
                    <a:invGamma/>
                  </a:srgbClr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9509" name="Oval 21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9510" name="Oval 22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48BE67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9511" name="Group 23"/>
          <p:cNvGrpSpPr>
            <a:grpSpLocks/>
          </p:cNvGrpSpPr>
          <p:nvPr/>
        </p:nvGrpSpPr>
        <p:grpSpPr bwMode="auto">
          <a:xfrm>
            <a:off x="3275357" y="3646017"/>
            <a:ext cx="381000" cy="519245"/>
            <a:chOff x="2078" y="1387"/>
            <a:chExt cx="1615" cy="2201"/>
          </a:xfrm>
        </p:grpSpPr>
        <p:sp>
          <p:nvSpPr>
            <p:cNvPr id="319512" name="Oval 2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513" name="Oval 2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514" name="Oval 26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9515" name="Oval 27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9516" name="Oval 28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9517" name="Oval 29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21B3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9518" name="Group 30"/>
          <p:cNvGrpSpPr>
            <a:grpSpLocks/>
          </p:cNvGrpSpPr>
          <p:nvPr/>
        </p:nvGrpSpPr>
        <p:grpSpPr bwMode="auto">
          <a:xfrm>
            <a:off x="3186591" y="4447974"/>
            <a:ext cx="381000" cy="519245"/>
            <a:chOff x="2078" y="1387"/>
            <a:chExt cx="1615" cy="2201"/>
          </a:xfrm>
        </p:grpSpPr>
        <p:sp>
          <p:nvSpPr>
            <p:cNvPr id="319519" name="Oval 3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520" name="Oval 3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521" name="Oval 33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9522" name="Oval 34"/>
            <p:cNvSpPr>
              <a:spLocks noChangeArrowheads="1"/>
            </p:cNvSpPr>
            <p:nvPr/>
          </p:nvSpPr>
          <p:spPr bwMode="gray">
            <a:xfrm>
              <a:off x="2254" y="1387"/>
              <a:ext cx="1101" cy="2201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9523" name="Oval 35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9524" name="Oval 36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9525" name="Group 37"/>
          <p:cNvGrpSpPr>
            <a:grpSpLocks/>
          </p:cNvGrpSpPr>
          <p:nvPr/>
        </p:nvGrpSpPr>
        <p:grpSpPr bwMode="auto">
          <a:xfrm>
            <a:off x="2822808" y="5289085"/>
            <a:ext cx="355600" cy="519245"/>
            <a:chOff x="2078" y="1387"/>
            <a:chExt cx="1615" cy="2201"/>
          </a:xfrm>
        </p:grpSpPr>
        <p:sp>
          <p:nvSpPr>
            <p:cNvPr id="319526" name="Oval 3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527" name="Oval 3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528" name="Oval 40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9529" name="Oval 41"/>
            <p:cNvSpPr>
              <a:spLocks noChangeArrowheads="1"/>
            </p:cNvSpPr>
            <p:nvPr/>
          </p:nvSpPr>
          <p:spPr bwMode="gray">
            <a:xfrm>
              <a:off x="2254" y="1387"/>
              <a:ext cx="1180" cy="2201"/>
            </a:xfrm>
            <a:prstGeom prst="ellipse">
              <a:avLst/>
            </a:prstGeom>
            <a:gradFill rotWithShape="1">
              <a:gsLst>
                <a:gs pos="0">
                  <a:srgbClr val="E35E23">
                    <a:gamma/>
                    <a:shade val="0"/>
                    <a:invGamma/>
                  </a:srgbClr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9530" name="Oval 42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9531" name="Oval 43"/>
            <p:cNvSpPr>
              <a:spLocks noChangeArrowheads="1"/>
            </p:cNvSpPr>
            <p:nvPr/>
          </p:nvSpPr>
          <p:spPr bwMode="gray">
            <a:xfrm>
              <a:off x="2337" y="1387"/>
              <a:ext cx="1096" cy="2201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E35E23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19532" name="Rectangle 4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err="1">
                <a:ea typeface="Tahoma" panose="020B0604030504040204" pitchFamily="34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Tahoma" panose="020B0604030504040204" pitchFamily="34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Tahoma" panose="020B0604030504040204" pitchFamily="34" charset="0"/>
                <a:cs typeface="Times New Roman" panose="02020603050405020304" pitchFamily="18" charset="0"/>
              </a:rPr>
              <a:t>nâng</a:t>
            </a:r>
            <a:r>
              <a:rPr lang="en-US" dirty="0"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Tahoma" panose="020B0604030504040204" pitchFamily="34" charset="0"/>
                <a:cs typeface="Times New Roman" panose="02020603050405020304" pitchFamily="18" charset="0"/>
              </a:rPr>
              <a:t>cao</a:t>
            </a: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45" name="Group 44"/>
          <p:cNvGrpSpPr/>
          <p:nvPr/>
        </p:nvGrpSpPr>
        <p:grpSpPr bwMode="gray">
          <a:xfrm>
            <a:off x="8737332" y="1799395"/>
            <a:ext cx="3306283" cy="3348870"/>
            <a:chOff x="359815" y="-294642"/>
            <a:chExt cx="7253522" cy="744969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6" name="Rectangle 45"/>
            <p:cNvSpPr/>
            <p:nvPr/>
          </p:nvSpPr>
          <p:spPr bwMode="gray">
            <a:xfrm>
              <a:off x="547511" y="-225541"/>
              <a:ext cx="6830440" cy="7315200"/>
            </a:xfrm>
            <a:prstGeom prst="rect">
              <a:avLst/>
            </a:prstGeom>
            <a:blipFill dpi="0" rotWithShape="1">
              <a:blip r:embed="rId2" cstate="print">
                <a:alphaModFix amt="65000"/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47" name="Group 95"/>
            <p:cNvGrpSpPr/>
            <p:nvPr/>
          </p:nvGrpSpPr>
          <p:grpSpPr bwMode="gray">
            <a:xfrm>
              <a:off x="359815" y="-294642"/>
              <a:ext cx="7253522" cy="7449699"/>
              <a:chOff x="1691428" y="548451"/>
              <a:chExt cx="5596510" cy="5601206"/>
            </a:xfrm>
            <a:effectLst/>
          </p:grpSpPr>
          <p:grpSp>
            <p:nvGrpSpPr>
              <p:cNvPr id="48" name="Group 15"/>
              <p:cNvGrpSpPr/>
              <p:nvPr/>
            </p:nvGrpSpPr>
            <p:grpSpPr bwMode="gray">
              <a:xfrm>
                <a:off x="1865970" y="676854"/>
                <a:ext cx="5240354" cy="5289923"/>
                <a:chOff x="1865970" y="676854"/>
                <a:chExt cx="5240354" cy="5289923"/>
              </a:xfrm>
            </p:grpSpPr>
            <p:sp>
              <p:nvSpPr>
                <p:cNvPr id="65" name="Freeform 64"/>
                <p:cNvSpPr/>
                <p:nvPr/>
              </p:nvSpPr>
              <p:spPr bwMode="gray">
                <a:xfrm>
                  <a:off x="2743200" y="1609725"/>
                  <a:ext cx="1943100" cy="192405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3100" h="1924050">
                      <a:moveTo>
                        <a:pt x="1885950" y="0"/>
                      </a:moveTo>
                      <a:lnTo>
                        <a:pt x="0" y="1362075"/>
                      </a:lnTo>
                      <a:lnTo>
                        <a:pt x="1943100" y="1924050"/>
                      </a:lnTo>
                      <a:lnTo>
                        <a:pt x="1885950" y="0"/>
                      </a:lnTo>
                      <a:close/>
                    </a:path>
                  </a:pathLst>
                </a:custGeom>
                <a:noFill/>
                <a:ln w="444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50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6" name="Freeform 65"/>
                <p:cNvSpPr/>
                <p:nvPr/>
              </p:nvSpPr>
              <p:spPr bwMode="gray">
                <a:xfrm rot="19795885">
                  <a:off x="4210564" y="1460863"/>
                  <a:ext cx="1890222" cy="19714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90222" h="1971408">
                      <a:moveTo>
                        <a:pt x="912636" y="0"/>
                      </a:moveTo>
                      <a:lnTo>
                        <a:pt x="0" y="1699796"/>
                      </a:lnTo>
                      <a:lnTo>
                        <a:pt x="1890222" y="1971408"/>
                      </a:lnTo>
                      <a:lnTo>
                        <a:pt x="912636" y="0"/>
                      </a:lnTo>
                      <a:close/>
                    </a:path>
                  </a:pathLst>
                </a:custGeom>
                <a:noFill/>
                <a:ln w="44450">
                  <a:gradFill flip="none" rotWithShape="1"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7" name="Freeform 66"/>
                <p:cNvSpPr/>
                <p:nvPr/>
              </p:nvSpPr>
              <p:spPr bwMode="gray">
                <a:xfrm>
                  <a:off x="1869688" y="1295400"/>
                  <a:ext cx="1069721" cy="167829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1069721 w 1069721"/>
                    <a:gd name="connsiteY0" fmla="*/ 0 h 1678293"/>
                    <a:gd name="connsiteX1" fmla="*/ 0 w 1069721"/>
                    <a:gd name="connsiteY1" fmla="*/ 1322616 h 1678293"/>
                    <a:gd name="connsiteX2" fmla="*/ 879221 w 1069721"/>
                    <a:gd name="connsiteY2" fmla="*/ 1678293 h 1678293"/>
                    <a:gd name="connsiteX3" fmla="*/ 1069721 w 1069721"/>
                    <a:gd name="connsiteY3" fmla="*/ 0 h 1678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9721" h="1678293">
                      <a:moveTo>
                        <a:pt x="1069721" y="0"/>
                      </a:moveTo>
                      <a:lnTo>
                        <a:pt x="0" y="1322616"/>
                      </a:lnTo>
                      <a:lnTo>
                        <a:pt x="879221" y="1678293"/>
                      </a:lnTo>
                      <a:lnTo>
                        <a:pt x="1069721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35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8" name="Freeform 67"/>
                <p:cNvSpPr/>
                <p:nvPr/>
              </p:nvSpPr>
              <p:spPr bwMode="gray">
                <a:xfrm>
                  <a:off x="4684414" y="2823257"/>
                  <a:ext cx="1774750" cy="214311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0 w 1774750"/>
                    <a:gd name="connsiteY0" fmla="*/ 710518 h 2143114"/>
                    <a:gd name="connsiteX1" fmla="*/ 1774750 w 1774750"/>
                    <a:gd name="connsiteY1" fmla="*/ 0 h 2143114"/>
                    <a:gd name="connsiteX2" fmla="*/ 1097267 w 1774750"/>
                    <a:gd name="connsiteY2" fmla="*/ 2143114 h 2143114"/>
                    <a:gd name="connsiteX3" fmla="*/ 0 w 1774750"/>
                    <a:gd name="connsiteY3" fmla="*/ 710518 h 2143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4750" h="2143114">
                      <a:moveTo>
                        <a:pt x="0" y="710518"/>
                      </a:moveTo>
                      <a:lnTo>
                        <a:pt x="1774750" y="0"/>
                      </a:lnTo>
                      <a:lnTo>
                        <a:pt x="1097267" y="2143114"/>
                      </a:lnTo>
                      <a:lnTo>
                        <a:pt x="0" y="710518"/>
                      </a:lnTo>
                      <a:close/>
                    </a:path>
                  </a:pathLst>
                </a:custGeom>
                <a:noFill/>
                <a:ln w="44450">
                  <a:gradFill flip="none" rotWithShape="1">
                    <a:gsLst>
                      <a:gs pos="35000">
                        <a:schemeClr val="accent1"/>
                      </a:gs>
                      <a:gs pos="62000">
                        <a:schemeClr val="accent2"/>
                      </a:gs>
                    </a:gsLst>
                    <a:lin ang="6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9" name="Freeform 68"/>
                <p:cNvSpPr/>
                <p:nvPr/>
              </p:nvSpPr>
              <p:spPr bwMode="gray">
                <a:xfrm>
                  <a:off x="6463183" y="2531922"/>
                  <a:ext cx="643141" cy="1632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607458 w 643141"/>
                    <a:gd name="connsiteY0" fmla="*/ 1632538 h 1632538"/>
                    <a:gd name="connsiteX1" fmla="*/ 0 w 643141"/>
                    <a:gd name="connsiteY1" fmla="*/ 294159 h 1632538"/>
                    <a:gd name="connsiteX2" fmla="*/ 643141 w 643141"/>
                    <a:gd name="connsiteY2" fmla="*/ 0 h 1632538"/>
                    <a:gd name="connsiteX3" fmla="*/ 607458 w 643141"/>
                    <a:gd name="connsiteY3" fmla="*/ 1632538 h 163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3141" h="1632538">
                      <a:moveTo>
                        <a:pt x="607458" y="1632538"/>
                      </a:moveTo>
                      <a:lnTo>
                        <a:pt x="0" y="294159"/>
                      </a:lnTo>
                      <a:lnTo>
                        <a:pt x="643141" y="0"/>
                      </a:lnTo>
                      <a:lnTo>
                        <a:pt x="607458" y="1632538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0" name="Freeform 69"/>
                <p:cNvSpPr/>
                <p:nvPr/>
              </p:nvSpPr>
              <p:spPr bwMode="gray">
                <a:xfrm>
                  <a:off x="5775898" y="4163587"/>
                  <a:ext cx="1293862" cy="136735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3862" h="1367354">
                      <a:moveTo>
                        <a:pt x="1293862" y="0"/>
                      </a:moveTo>
                      <a:lnTo>
                        <a:pt x="282625" y="1367354"/>
                      </a:lnTo>
                      <a:lnTo>
                        <a:pt x="0" y="795815"/>
                      </a:lnTo>
                      <a:lnTo>
                        <a:pt x="1293862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1" name="Freeform 70"/>
                <p:cNvSpPr/>
                <p:nvPr/>
              </p:nvSpPr>
              <p:spPr bwMode="gray">
                <a:xfrm>
                  <a:off x="5776012" y="2823886"/>
                  <a:ext cx="1293862" cy="213419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3862" h="2134194">
                      <a:moveTo>
                        <a:pt x="1293862" y="1338379"/>
                      </a:moveTo>
                      <a:lnTo>
                        <a:pt x="686404" y="0"/>
                      </a:lnTo>
                      <a:lnTo>
                        <a:pt x="0" y="2134194"/>
                      </a:lnTo>
                      <a:lnTo>
                        <a:pt x="1293862" y="1338379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2" name="Freeform 71"/>
                <p:cNvSpPr/>
                <p:nvPr/>
              </p:nvSpPr>
              <p:spPr bwMode="gray">
                <a:xfrm>
                  <a:off x="1865970" y="2616819"/>
                  <a:ext cx="879864" cy="166332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905884 w 905884"/>
                    <a:gd name="connsiteY0" fmla="*/ 346977 h 1663320"/>
                    <a:gd name="connsiteX1" fmla="*/ 172459 w 905884"/>
                    <a:gd name="connsiteY1" fmla="*/ 1663320 h 1663320"/>
                    <a:gd name="connsiteX2" fmla="*/ 0 w 905884"/>
                    <a:gd name="connsiteY2" fmla="*/ 0 h 1663320"/>
                    <a:gd name="connsiteX3" fmla="*/ 905884 w 905884"/>
                    <a:gd name="connsiteY3" fmla="*/ 346977 h 1663320"/>
                    <a:gd name="connsiteX0" fmla="*/ 879864 w 879864"/>
                    <a:gd name="connsiteY0" fmla="*/ 350694 h 1663320"/>
                    <a:gd name="connsiteX1" fmla="*/ 172459 w 879864"/>
                    <a:gd name="connsiteY1" fmla="*/ 1663320 h 1663320"/>
                    <a:gd name="connsiteX2" fmla="*/ 0 w 879864"/>
                    <a:gd name="connsiteY2" fmla="*/ 0 h 1663320"/>
                    <a:gd name="connsiteX3" fmla="*/ 879864 w 879864"/>
                    <a:gd name="connsiteY3" fmla="*/ 350694 h 1663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9864" h="1663320">
                      <a:moveTo>
                        <a:pt x="879864" y="350694"/>
                      </a:moveTo>
                      <a:lnTo>
                        <a:pt x="172459" y="1663320"/>
                      </a:lnTo>
                      <a:lnTo>
                        <a:pt x="0" y="0"/>
                      </a:lnTo>
                      <a:lnTo>
                        <a:pt x="879864" y="350694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35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3" name="Freeform 72"/>
                <p:cNvSpPr/>
                <p:nvPr/>
              </p:nvSpPr>
              <p:spPr bwMode="gray">
                <a:xfrm>
                  <a:off x="2936511" y="684988"/>
                  <a:ext cx="1595555" cy="61589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1595555 w 1595555"/>
                    <a:gd name="connsiteY0" fmla="*/ 0 h 1326394"/>
                    <a:gd name="connsiteX1" fmla="*/ 0 w 1595555"/>
                    <a:gd name="connsiteY1" fmla="*/ 1326394 h 1326394"/>
                    <a:gd name="connsiteX2" fmla="*/ 653486 w 1595555"/>
                    <a:gd name="connsiteY2" fmla="*/ 352477 h 1326394"/>
                    <a:gd name="connsiteX3" fmla="*/ 1595555 w 1595555"/>
                    <a:gd name="connsiteY3" fmla="*/ 0 h 132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95555" h="1326394">
                      <a:moveTo>
                        <a:pt x="1595555" y="0"/>
                      </a:moveTo>
                      <a:lnTo>
                        <a:pt x="0" y="1326394"/>
                      </a:lnTo>
                      <a:lnTo>
                        <a:pt x="653486" y="352477"/>
                      </a:lnTo>
                      <a:lnTo>
                        <a:pt x="1595555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4" name="Freeform 73"/>
                <p:cNvSpPr/>
                <p:nvPr/>
              </p:nvSpPr>
              <p:spPr bwMode="gray">
                <a:xfrm>
                  <a:off x="2931773" y="683131"/>
                  <a:ext cx="1689354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9354" h="1993011">
                      <a:moveTo>
                        <a:pt x="1595555" y="0"/>
                      </a:moveTo>
                      <a:lnTo>
                        <a:pt x="0" y="1326394"/>
                      </a:lnTo>
                      <a:lnTo>
                        <a:pt x="1689354" y="1993011"/>
                      </a:lnTo>
                      <a:lnTo>
                        <a:pt x="1595555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35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5" name="Freeform 74"/>
                <p:cNvSpPr/>
                <p:nvPr/>
              </p:nvSpPr>
              <p:spPr bwMode="gray">
                <a:xfrm rot="19795885">
                  <a:off x="6554295" y="1124651"/>
                  <a:ext cx="169861" cy="156101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  <a:gd name="connsiteX0" fmla="*/ 515330 w 1890222"/>
                    <a:gd name="connsiteY0" fmla="*/ 0 h 1741403"/>
                    <a:gd name="connsiteX1" fmla="*/ 0 w 1890222"/>
                    <a:gd name="connsiteY1" fmla="*/ 1469791 h 1741403"/>
                    <a:gd name="connsiteX2" fmla="*/ 1890222 w 1890222"/>
                    <a:gd name="connsiteY2" fmla="*/ 1741403 h 1741403"/>
                    <a:gd name="connsiteX3" fmla="*/ 515330 w 1890222"/>
                    <a:gd name="connsiteY3" fmla="*/ 0 h 1741403"/>
                    <a:gd name="connsiteX0" fmla="*/ 515330 w 706832"/>
                    <a:gd name="connsiteY0" fmla="*/ 0 h 1544938"/>
                    <a:gd name="connsiteX1" fmla="*/ 0 w 706832"/>
                    <a:gd name="connsiteY1" fmla="*/ 1469791 h 1544938"/>
                    <a:gd name="connsiteX2" fmla="*/ 706832 w 706832"/>
                    <a:gd name="connsiteY2" fmla="*/ 1544938 h 1544938"/>
                    <a:gd name="connsiteX3" fmla="*/ 515330 w 706832"/>
                    <a:gd name="connsiteY3" fmla="*/ 0 h 1544938"/>
                    <a:gd name="connsiteX0" fmla="*/ 500259 w 706832"/>
                    <a:gd name="connsiteY0" fmla="*/ 0 h 1611221"/>
                    <a:gd name="connsiteX1" fmla="*/ 0 w 706832"/>
                    <a:gd name="connsiteY1" fmla="*/ 1536074 h 1611221"/>
                    <a:gd name="connsiteX2" fmla="*/ 706832 w 706832"/>
                    <a:gd name="connsiteY2" fmla="*/ 1611221 h 1611221"/>
                    <a:gd name="connsiteX3" fmla="*/ 500259 w 706832"/>
                    <a:gd name="connsiteY3" fmla="*/ 0 h 1611221"/>
                    <a:gd name="connsiteX0" fmla="*/ 518735 w 706832"/>
                    <a:gd name="connsiteY0" fmla="*/ 0 h 1600525"/>
                    <a:gd name="connsiteX1" fmla="*/ 0 w 706832"/>
                    <a:gd name="connsiteY1" fmla="*/ 1525378 h 1600525"/>
                    <a:gd name="connsiteX2" fmla="*/ 706832 w 706832"/>
                    <a:gd name="connsiteY2" fmla="*/ 1600525 h 1600525"/>
                    <a:gd name="connsiteX3" fmla="*/ 518735 w 706832"/>
                    <a:gd name="connsiteY3" fmla="*/ 0 h 1600525"/>
                    <a:gd name="connsiteX0" fmla="*/ 536971 w 706832"/>
                    <a:gd name="connsiteY0" fmla="*/ 0 h 1561011"/>
                    <a:gd name="connsiteX1" fmla="*/ 0 w 706832"/>
                    <a:gd name="connsiteY1" fmla="*/ 1485864 h 1561011"/>
                    <a:gd name="connsiteX2" fmla="*/ 706832 w 706832"/>
                    <a:gd name="connsiteY2" fmla="*/ 1561011 h 1561011"/>
                    <a:gd name="connsiteX3" fmla="*/ 536971 w 706832"/>
                    <a:gd name="connsiteY3" fmla="*/ 0 h 1561011"/>
                    <a:gd name="connsiteX0" fmla="*/ 0 w 169861"/>
                    <a:gd name="connsiteY0" fmla="*/ 0 h 1561011"/>
                    <a:gd name="connsiteX1" fmla="*/ 164094 w 169861"/>
                    <a:gd name="connsiteY1" fmla="*/ 680392 h 1561011"/>
                    <a:gd name="connsiteX2" fmla="*/ 169861 w 169861"/>
                    <a:gd name="connsiteY2" fmla="*/ 1561011 h 1561011"/>
                    <a:gd name="connsiteX3" fmla="*/ 0 w 169861"/>
                    <a:gd name="connsiteY3" fmla="*/ 0 h 1561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861" h="1561011">
                      <a:moveTo>
                        <a:pt x="0" y="0"/>
                      </a:moveTo>
                      <a:lnTo>
                        <a:pt x="164094" y="680392"/>
                      </a:lnTo>
                      <a:cubicBezTo>
                        <a:pt x="166016" y="973932"/>
                        <a:pt x="167939" y="1267471"/>
                        <a:pt x="169861" y="156101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6" name="Freeform 75"/>
                <p:cNvSpPr/>
                <p:nvPr/>
              </p:nvSpPr>
              <p:spPr bwMode="gray">
                <a:xfrm rot="19795885">
                  <a:off x="6055318" y="1261134"/>
                  <a:ext cx="706832" cy="156101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  <a:gd name="connsiteX0" fmla="*/ 515330 w 1890222"/>
                    <a:gd name="connsiteY0" fmla="*/ 0 h 1741403"/>
                    <a:gd name="connsiteX1" fmla="*/ 0 w 1890222"/>
                    <a:gd name="connsiteY1" fmla="*/ 1469791 h 1741403"/>
                    <a:gd name="connsiteX2" fmla="*/ 1890222 w 1890222"/>
                    <a:gd name="connsiteY2" fmla="*/ 1741403 h 1741403"/>
                    <a:gd name="connsiteX3" fmla="*/ 515330 w 1890222"/>
                    <a:gd name="connsiteY3" fmla="*/ 0 h 1741403"/>
                    <a:gd name="connsiteX0" fmla="*/ 515330 w 706832"/>
                    <a:gd name="connsiteY0" fmla="*/ 0 h 1544938"/>
                    <a:gd name="connsiteX1" fmla="*/ 0 w 706832"/>
                    <a:gd name="connsiteY1" fmla="*/ 1469791 h 1544938"/>
                    <a:gd name="connsiteX2" fmla="*/ 706832 w 706832"/>
                    <a:gd name="connsiteY2" fmla="*/ 1544938 h 1544938"/>
                    <a:gd name="connsiteX3" fmla="*/ 515330 w 706832"/>
                    <a:gd name="connsiteY3" fmla="*/ 0 h 1544938"/>
                    <a:gd name="connsiteX0" fmla="*/ 500259 w 706832"/>
                    <a:gd name="connsiteY0" fmla="*/ 0 h 1611221"/>
                    <a:gd name="connsiteX1" fmla="*/ 0 w 706832"/>
                    <a:gd name="connsiteY1" fmla="*/ 1536074 h 1611221"/>
                    <a:gd name="connsiteX2" fmla="*/ 706832 w 706832"/>
                    <a:gd name="connsiteY2" fmla="*/ 1611221 h 1611221"/>
                    <a:gd name="connsiteX3" fmla="*/ 500259 w 706832"/>
                    <a:gd name="connsiteY3" fmla="*/ 0 h 1611221"/>
                    <a:gd name="connsiteX0" fmla="*/ 518735 w 706832"/>
                    <a:gd name="connsiteY0" fmla="*/ 0 h 1600525"/>
                    <a:gd name="connsiteX1" fmla="*/ 0 w 706832"/>
                    <a:gd name="connsiteY1" fmla="*/ 1525378 h 1600525"/>
                    <a:gd name="connsiteX2" fmla="*/ 706832 w 706832"/>
                    <a:gd name="connsiteY2" fmla="*/ 1600525 h 1600525"/>
                    <a:gd name="connsiteX3" fmla="*/ 518735 w 706832"/>
                    <a:gd name="connsiteY3" fmla="*/ 0 h 1600525"/>
                    <a:gd name="connsiteX0" fmla="*/ 536971 w 706832"/>
                    <a:gd name="connsiteY0" fmla="*/ 0 h 1561011"/>
                    <a:gd name="connsiteX1" fmla="*/ 0 w 706832"/>
                    <a:gd name="connsiteY1" fmla="*/ 1485864 h 1561011"/>
                    <a:gd name="connsiteX2" fmla="*/ 706832 w 706832"/>
                    <a:gd name="connsiteY2" fmla="*/ 1561011 h 1561011"/>
                    <a:gd name="connsiteX3" fmla="*/ 536971 w 706832"/>
                    <a:gd name="connsiteY3" fmla="*/ 0 h 1561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6832" h="1561011">
                      <a:moveTo>
                        <a:pt x="536971" y="0"/>
                      </a:moveTo>
                      <a:lnTo>
                        <a:pt x="0" y="1485864"/>
                      </a:lnTo>
                      <a:lnTo>
                        <a:pt x="706832" y="1561011"/>
                      </a:lnTo>
                      <a:lnTo>
                        <a:pt x="536971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210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7" name="Freeform 76"/>
                <p:cNvSpPr/>
                <p:nvPr/>
              </p:nvSpPr>
              <p:spPr bwMode="gray">
                <a:xfrm>
                  <a:off x="1868359" y="1300667"/>
                  <a:ext cx="1069721" cy="132261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1069721 w 1069721"/>
                    <a:gd name="connsiteY0" fmla="*/ 0 h 1678293"/>
                    <a:gd name="connsiteX1" fmla="*/ 0 w 1069721"/>
                    <a:gd name="connsiteY1" fmla="*/ 1322616 h 1678293"/>
                    <a:gd name="connsiteX2" fmla="*/ 879221 w 1069721"/>
                    <a:gd name="connsiteY2" fmla="*/ 1678293 h 1678293"/>
                    <a:gd name="connsiteX3" fmla="*/ 1069721 w 1069721"/>
                    <a:gd name="connsiteY3" fmla="*/ 0 h 1678293"/>
                    <a:gd name="connsiteX0" fmla="*/ 1069721 w 1069721"/>
                    <a:gd name="connsiteY0" fmla="*/ 0 h 1322616"/>
                    <a:gd name="connsiteX1" fmla="*/ 0 w 1069721"/>
                    <a:gd name="connsiteY1" fmla="*/ 1322616 h 1322616"/>
                    <a:gd name="connsiteX2" fmla="*/ 473612 w 1069721"/>
                    <a:gd name="connsiteY2" fmla="*/ 435627 h 1322616"/>
                    <a:gd name="connsiteX3" fmla="*/ 1069721 w 1069721"/>
                    <a:gd name="connsiteY3" fmla="*/ 0 h 1322616"/>
                    <a:gd name="connsiteX0" fmla="*/ 1069721 w 1069721"/>
                    <a:gd name="connsiteY0" fmla="*/ 0 h 1322616"/>
                    <a:gd name="connsiteX1" fmla="*/ 0 w 1069721"/>
                    <a:gd name="connsiteY1" fmla="*/ 1322616 h 1322616"/>
                    <a:gd name="connsiteX2" fmla="*/ 476802 w 1069721"/>
                    <a:gd name="connsiteY2" fmla="*/ 554094 h 1322616"/>
                    <a:gd name="connsiteX3" fmla="*/ 1069721 w 1069721"/>
                    <a:gd name="connsiteY3" fmla="*/ 0 h 1322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9721" h="1322616">
                      <a:moveTo>
                        <a:pt x="1069721" y="0"/>
                      </a:moveTo>
                      <a:lnTo>
                        <a:pt x="0" y="1322616"/>
                      </a:lnTo>
                      <a:lnTo>
                        <a:pt x="476802" y="554094"/>
                      </a:lnTo>
                      <a:lnTo>
                        <a:pt x="1069721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8" name="Freeform 77"/>
                <p:cNvSpPr/>
                <p:nvPr/>
              </p:nvSpPr>
              <p:spPr bwMode="gray">
                <a:xfrm>
                  <a:off x="3554886" y="4960162"/>
                  <a:ext cx="2228851" cy="100461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8851" h="1004619">
                      <a:moveTo>
                        <a:pt x="1101560" y="1004619"/>
                      </a:moveTo>
                      <a:lnTo>
                        <a:pt x="0" y="83787"/>
                      </a:lnTo>
                      <a:lnTo>
                        <a:pt x="2228851" y="0"/>
                      </a:lnTo>
                      <a:lnTo>
                        <a:pt x="1101560" y="100461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9" name="Freeform 78"/>
                <p:cNvSpPr/>
                <p:nvPr/>
              </p:nvSpPr>
              <p:spPr bwMode="gray">
                <a:xfrm>
                  <a:off x="4521835" y="676854"/>
                  <a:ext cx="1643240" cy="58501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766941 w 1643240"/>
                    <a:gd name="connsiteY2" fmla="*/ 326969 h 1259895"/>
                    <a:gd name="connsiteX3" fmla="*/ 0 w 1643240"/>
                    <a:gd name="connsiteY3" fmla="*/ 0 h 1259895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795183 w 1643240"/>
                    <a:gd name="connsiteY2" fmla="*/ 370067 h 1259895"/>
                    <a:gd name="connsiteX3" fmla="*/ 0 w 1643240"/>
                    <a:gd name="connsiteY3" fmla="*/ 0 h 1259895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845280 w 1643240"/>
                    <a:gd name="connsiteY2" fmla="*/ 394561 h 1259895"/>
                    <a:gd name="connsiteX3" fmla="*/ 0 w 1643240"/>
                    <a:gd name="connsiteY3" fmla="*/ 0 h 1259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259895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845280" y="394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0" name="Freeform 79"/>
                <p:cNvSpPr/>
                <p:nvPr/>
              </p:nvSpPr>
              <p:spPr bwMode="gray">
                <a:xfrm>
                  <a:off x="3552824" y="3529928"/>
                  <a:ext cx="2228851" cy="151638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8851" h="1516383">
                      <a:moveTo>
                        <a:pt x="1131584" y="0"/>
                      </a:moveTo>
                      <a:lnTo>
                        <a:pt x="0" y="1516383"/>
                      </a:lnTo>
                      <a:lnTo>
                        <a:pt x="2228851" y="1432596"/>
                      </a:lnTo>
                      <a:lnTo>
                        <a:pt x="1131584" y="0"/>
                      </a:lnTo>
                      <a:close/>
                    </a:path>
                  </a:pathLst>
                </a:custGeom>
                <a:noFill/>
                <a:ln w="44450">
                  <a:gradFill flip="none" rotWithShape="1">
                    <a:gsLst>
                      <a:gs pos="4600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1" name="Freeform 80"/>
                <p:cNvSpPr/>
                <p:nvPr/>
              </p:nvSpPr>
              <p:spPr bwMode="gray">
                <a:xfrm>
                  <a:off x="4529850" y="680554"/>
                  <a:ext cx="1643240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993011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93799" y="19930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89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2" name="Freeform 81"/>
                <p:cNvSpPr/>
                <p:nvPr/>
              </p:nvSpPr>
              <p:spPr bwMode="gray">
                <a:xfrm>
                  <a:off x="4650170" y="4962969"/>
                  <a:ext cx="1406574" cy="10038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  <a:gd name="connsiteX0" fmla="*/ 0 w 1406574"/>
                    <a:gd name="connsiteY0" fmla="*/ 1003808 h 1003808"/>
                    <a:gd name="connsiteX1" fmla="*/ 1406574 w 1406574"/>
                    <a:gd name="connsiteY1" fmla="*/ 571539 h 1003808"/>
                    <a:gd name="connsiteX2" fmla="*/ 1123949 w 1406574"/>
                    <a:gd name="connsiteY2" fmla="*/ 0 h 1003808"/>
                    <a:gd name="connsiteX3" fmla="*/ 0 w 1406574"/>
                    <a:gd name="connsiteY3" fmla="*/ 1003808 h 100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6574" h="1003808">
                      <a:moveTo>
                        <a:pt x="0" y="1003808"/>
                      </a:moveTo>
                      <a:lnTo>
                        <a:pt x="1406574" y="571539"/>
                      </a:lnTo>
                      <a:lnTo>
                        <a:pt x="1123949" y="0"/>
                      </a:lnTo>
                      <a:lnTo>
                        <a:pt x="0" y="1003808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36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3" name="Freeform 82"/>
                <p:cNvSpPr/>
                <p:nvPr/>
              </p:nvSpPr>
              <p:spPr bwMode="gray">
                <a:xfrm>
                  <a:off x="3185652" y="5044460"/>
                  <a:ext cx="1473180" cy="92083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73180" h="920832">
                      <a:moveTo>
                        <a:pt x="1473180" y="920832"/>
                      </a:moveTo>
                      <a:lnTo>
                        <a:pt x="371620" y="0"/>
                      </a:lnTo>
                      <a:lnTo>
                        <a:pt x="0" y="616625"/>
                      </a:lnTo>
                      <a:lnTo>
                        <a:pt x="1473180" y="920832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60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4" name="Freeform 83"/>
                <p:cNvSpPr/>
                <p:nvPr/>
              </p:nvSpPr>
              <p:spPr bwMode="gray">
                <a:xfrm>
                  <a:off x="2038441" y="4279171"/>
                  <a:ext cx="1517781" cy="1385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  <a:gd name="connsiteX0" fmla="*/ 0 w 1517781"/>
                    <a:gd name="connsiteY0" fmla="*/ 0 h 1385538"/>
                    <a:gd name="connsiteX1" fmla="*/ 1517781 w 1517781"/>
                    <a:gd name="connsiteY1" fmla="*/ 768913 h 1385538"/>
                    <a:gd name="connsiteX2" fmla="*/ 1146161 w 1517781"/>
                    <a:gd name="connsiteY2" fmla="*/ 1385538 h 1385538"/>
                    <a:gd name="connsiteX3" fmla="*/ 0 w 1517781"/>
                    <a:gd name="connsiteY3" fmla="*/ 0 h 1385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7781" h="1385538">
                      <a:moveTo>
                        <a:pt x="0" y="0"/>
                      </a:moveTo>
                      <a:lnTo>
                        <a:pt x="1517781" y="768913"/>
                      </a:lnTo>
                      <a:lnTo>
                        <a:pt x="1146161" y="13855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66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5" name="Freeform 84"/>
                <p:cNvSpPr/>
                <p:nvPr/>
              </p:nvSpPr>
              <p:spPr bwMode="gray">
                <a:xfrm>
                  <a:off x="2038350" y="2967787"/>
                  <a:ext cx="1515171" cy="2083715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707405 w 1516358"/>
                    <a:gd name="connsiteY0" fmla="*/ 0 h 2099513"/>
                    <a:gd name="connsiteX1" fmla="*/ 0 w 1516358"/>
                    <a:gd name="connsiteY1" fmla="*/ 1308908 h 2099513"/>
                    <a:gd name="connsiteX2" fmla="*/ 1516358 w 1516358"/>
                    <a:gd name="connsiteY2" fmla="*/ 2099513 h 2099513"/>
                    <a:gd name="connsiteX3" fmla="*/ 707405 w 1516358"/>
                    <a:gd name="connsiteY3" fmla="*/ 0 h 2099513"/>
                    <a:gd name="connsiteX0" fmla="*/ 707405 w 1515171"/>
                    <a:gd name="connsiteY0" fmla="*/ 0 h 2083715"/>
                    <a:gd name="connsiteX1" fmla="*/ 0 w 1515171"/>
                    <a:gd name="connsiteY1" fmla="*/ 1308908 h 2083715"/>
                    <a:gd name="connsiteX2" fmla="*/ 1515171 w 1515171"/>
                    <a:gd name="connsiteY2" fmla="*/ 2083715 h 2083715"/>
                    <a:gd name="connsiteX3" fmla="*/ 707405 w 1515171"/>
                    <a:gd name="connsiteY3" fmla="*/ 0 h 2083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5171" h="2083715">
                      <a:moveTo>
                        <a:pt x="707405" y="0"/>
                      </a:moveTo>
                      <a:lnTo>
                        <a:pt x="0" y="1308908"/>
                      </a:lnTo>
                      <a:lnTo>
                        <a:pt x="1515171" y="2083715"/>
                      </a:lnTo>
                      <a:lnTo>
                        <a:pt x="707405" y="0"/>
                      </a:lnTo>
                      <a:close/>
                    </a:path>
                  </a:pathLst>
                </a:custGeom>
                <a:noFill/>
                <a:ln w="28575"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96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9" name="Oval 48"/>
              <p:cNvSpPr/>
              <p:nvPr/>
            </p:nvSpPr>
            <p:spPr bwMode="gray">
              <a:xfrm>
                <a:off x="4159764" y="2958277"/>
                <a:ext cx="1040511" cy="101395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80000">
                    <a:schemeClr val="accent1"/>
                  </a:gs>
                  <a:gs pos="100000">
                    <a:schemeClr val="accent1"/>
                  </a:gs>
                </a:gsLst>
              </a:gradFill>
              <a:scene3d>
                <a:camera prst="orthographicFront">
                  <a:rot lat="0" lon="0" rev="0"/>
                </a:camera>
                <a:lightRig rig="balanced" dir="t">
                  <a:rot lat="0" lon="0" rev="7200000"/>
                </a:lightRig>
              </a:scene3d>
              <a:sp3d>
                <a:bevelT w="292100" h="292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Oval 49"/>
              <p:cNvSpPr/>
              <p:nvPr/>
            </p:nvSpPr>
            <p:spPr bwMode="gray">
              <a:xfrm>
                <a:off x="4282606" y="1285277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Oval 50"/>
              <p:cNvSpPr/>
              <p:nvPr/>
            </p:nvSpPr>
            <p:spPr bwMode="gray">
              <a:xfrm>
                <a:off x="2545572" y="2653653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Oval 51"/>
              <p:cNvSpPr/>
              <p:nvPr/>
            </p:nvSpPr>
            <p:spPr bwMode="gray">
              <a:xfrm>
                <a:off x="6079395" y="2531922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Oval 52"/>
              <p:cNvSpPr/>
              <p:nvPr/>
            </p:nvSpPr>
            <p:spPr bwMode="gray">
              <a:xfrm>
                <a:off x="3254686" y="4708918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 bwMode="gray">
              <a:xfrm>
                <a:off x="5455972" y="4646331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Oval 54"/>
              <p:cNvSpPr/>
              <p:nvPr/>
            </p:nvSpPr>
            <p:spPr bwMode="gray">
              <a:xfrm>
                <a:off x="2804511" y="115306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Oval 55"/>
              <p:cNvSpPr/>
              <p:nvPr/>
            </p:nvSpPr>
            <p:spPr bwMode="gray">
              <a:xfrm>
                <a:off x="4328495" y="548451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Oval 56"/>
              <p:cNvSpPr/>
              <p:nvPr/>
            </p:nvSpPr>
            <p:spPr bwMode="gray">
              <a:xfrm>
                <a:off x="6004177" y="110677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Oval 57"/>
              <p:cNvSpPr/>
              <p:nvPr/>
            </p:nvSpPr>
            <p:spPr bwMode="gray">
              <a:xfrm>
                <a:off x="6922178" y="240129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gray">
              <a:xfrm>
                <a:off x="6867537" y="4004375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gray">
              <a:xfrm>
                <a:off x="4467290" y="578389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gray">
              <a:xfrm>
                <a:off x="5873864" y="535408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gray">
              <a:xfrm>
                <a:off x="3005883" y="548182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gray">
              <a:xfrm>
                <a:off x="1866649" y="409738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Oval 63"/>
              <p:cNvSpPr/>
              <p:nvPr/>
            </p:nvSpPr>
            <p:spPr bwMode="gray">
              <a:xfrm>
                <a:off x="1691428" y="244945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6" name="TextBox 85"/>
          <p:cNvSpPr txBox="1"/>
          <p:nvPr/>
        </p:nvSpPr>
        <p:spPr>
          <a:xfrm>
            <a:off x="9144000" y="6224379"/>
            <a:ext cx="302149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IT008.G22 - </a:t>
            </a:r>
            <a:r>
              <a:rPr lang="en-US" dirty="0" err="1">
                <a:solidFill>
                  <a:srgbClr val="FFFF00"/>
                </a:solidFill>
              </a:rPr>
              <a:t>Trinitrotoluen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61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19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19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19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19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19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19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19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19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19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19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2" grpId="0" animBg="1"/>
      <p:bldP spid="319493" grpId="0" animBg="1"/>
      <p:bldP spid="319494" grpId="0" animBg="1"/>
      <p:bldP spid="319495" grpId="0" animBg="1"/>
      <p:bldP spid="3194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err="1">
                <a:ea typeface="Tahoma" panose="020B0604030504040204" pitchFamily="34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Tahoma" panose="020B0604030504040204" pitchFamily="34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Tahoma" panose="020B0604030504040204" pitchFamily="34" charset="0"/>
                <a:cs typeface="Times New Roman" panose="02020603050405020304" pitchFamily="18" charset="0"/>
              </a:rPr>
              <a:t>mới</a:t>
            </a: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18819" name="Freeform 3"/>
          <p:cNvSpPr>
            <a:spLocks/>
          </p:cNvSpPr>
          <p:nvPr/>
        </p:nvSpPr>
        <p:spPr bwMode="gray">
          <a:xfrm>
            <a:off x="2552700" y="2779714"/>
            <a:ext cx="2019300" cy="962025"/>
          </a:xfrm>
          <a:custGeom>
            <a:avLst/>
            <a:gdLst>
              <a:gd name="T0" fmla="*/ 88 w 2320"/>
              <a:gd name="T1" fmla="*/ 696 h 792"/>
              <a:gd name="T2" fmla="*/ 88 w 2320"/>
              <a:gd name="T3" fmla="*/ 0 h 792"/>
              <a:gd name="T4" fmla="*/ 0 w 2320"/>
              <a:gd name="T5" fmla="*/ 0 h 792"/>
              <a:gd name="T6" fmla="*/ 0 w 2320"/>
              <a:gd name="T7" fmla="*/ 792 h 792"/>
              <a:gd name="T8" fmla="*/ 2320 w 2320"/>
              <a:gd name="T9" fmla="*/ 792 h 792"/>
              <a:gd name="T10" fmla="*/ 2320 w 2320"/>
              <a:gd name="T11" fmla="*/ 696 h 792"/>
              <a:gd name="T12" fmla="*/ 88 w 2320"/>
              <a:gd name="T13" fmla="*/ 696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8820" name="Freeform 4"/>
          <p:cNvSpPr>
            <a:spLocks/>
          </p:cNvSpPr>
          <p:nvPr/>
        </p:nvSpPr>
        <p:spPr bwMode="gray">
          <a:xfrm rot="10800000">
            <a:off x="7620000" y="1828801"/>
            <a:ext cx="1924050" cy="962025"/>
          </a:xfrm>
          <a:custGeom>
            <a:avLst/>
            <a:gdLst>
              <a:gd name="T0" fmla="*/ 88 w 2320"/>
              <a:gd name="T1" fmla="*/ 696 h 792"/>
              <a:gd name="T2" fmla="*/ 88 w 2320"/>
              <a:gd name="T3" fmla="*/ 0 h 792"/>
              <a:gd name="T4" fmla="*/ 0 w 2320"/>
              <a:gd name="T5" fmla="*/ 0 h 792"/>
              <a:gd name="T6" fmla="*/ 0 w 2320"/>
              <a:gd name="T7" fmla="*/ 792 h 792"/>
              <a:gd name="T8" fmla="*/ 2320 w 2320"/>
              <a:gd name="T9" fmla="*/ 792 h 792"/>
              <a:gd name="T10" fmla="*/ 2320 w 2320"/>
              <a:gd name="T11" fmla="*/ 696 h 792"/>
              <a:gd name="T12" fmla="*/ 88 w 2320"/>
              <a:gd name="T13" fmla="*/ 696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8821" name="Rectangle 5"/>
          <p:cNvSpPr>
            <a:spLocks noChangeArrowheads="1"/>
          </p:cNvSpPr>
          <p:nvPr/>
        </p:nvSpPr>
        <p:spPr bwMode="gray">
          <a:xfrm>
            <a:off x="2732088" y="2017713"/>
            <a:ext cx="6629400" cy="1524000"/>
          </a:xfrm>
          <a:prstGeom prst="rect">
            <a:avLst/>
          </a:prstGeom>
          <a:solidFill>
            <a:srgbClr val="E08500"/>
          </a:solidFill>
          <a:ln>
            <a:noFill/>
          </a:ln>
          <a:effectLst>
            <a:outerShdw sy="50000" kx="-2453608" rotWithShape="0">
              <a:srgbClr val="B2B2B2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CC66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8822" name="Freeform 6"/>
          <p:cNvSpPr>
            <a:spLocks/>
          </p:cNvSpPr>
          <p:nvPr/>
        </p:nvSpPr>
        <p:spPr bwMode="gray">
          <a:xfrm>
            <a:off x="2571750" y="4913314"/>
            <a:ext cx="2019300" cy="962025"/>
          </a:xfrm>
          <a:custGeom>
            <a:avLst/>
            <a:gdLst>
              <a:gd name="T0" fmla="*/ 88 w 2320"/>
              <a:gd name="T1" fmla="*/ 696 h 792"/>
              <a:gd name="T2" fmla="*/ 88 w 2320"/>
              <a:gd name="T3" fmla="*/ 0 h 792"/>
              <a:gd name="T4" fmla="*/ 0 w 2320"/>
              <a:gd name="T5" fmla="*/ 0 h 792"/>
              <a:gd name="T6" fmla="*/ 0 w 2320"/>
              <a:gd name="T7" fmla="*/ 792 h 792"/>
              <a:gd name="T8" fmla="*/ 2320 w 2320"/>
              <a:gd name="T9" fmla="*/ 792 h 792"/>
              <a:gd name="T10" fmla="*/ 2320 w 2320"/>
              <a:gd name="T11" fmla="*/ 696 h 792"/>
              <a:gd name="T12" fmla="*/ 88 w 2320"/>
              <a:gd name="T13" fmla="*/ 696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91BF63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8823" name="Freeform 7"/>
          <p:cNvSpPr>
            <a:spLocks/>
          </p:cNvSpPr>
          <p:nvPr/>
        </p:nvSpPr>
        <p:spPr bwMode="gray">
          <a:xfrm rot="10800000">
            <a:off x="7639050" y="3962401"/>
            <a:ext cx="1924050" cy="962025"/>
          </a:xfrm>
          <a:custGeom>
            <a:avLst/>
            <a:gdLst>
              <a:gd name="T0" fmla="*/ 88 w 2320"/>
              <a:gd name="T1" fmla="*/ 696 h 792"/>
              <a:gd name="T2" fmla="*/ 88 w 2320"/>
              <a:gd name="T3" fmla="*/ 0 h 792"/>
              <a:gd name="T4" fmla="*/ 0 w 2320"/>
              <a:gd name="T5" fmla="*/ 0 h 792"/>
              <a:gd name="T6" fmla="*/ 0 w 2320"/>
              <a:gd name="T7" fmla="*/ 792 h 792"/>
              <a:gd name="T8" fmla="*/ 2320 w 2320"/>
              <a:gd name="T9" fmla="*/ 792 h 792"/>
              <a:gd name="T10" fmla="*/ 2320 w 2320"/>
              <a:gd name="T11" fmla="*/ 696 h 792"/>
              <a:gd name="T12" fmla="*/ 88 w 2320"/>
              <a:gd name="T13" fmla="*/ 696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rgbClr val="91BF63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8824" name="Rectangle 8"/>
          <p:cNvSpPr>
            <a:spLocks noChangeArrowheads="1"/>
          </p:cNvSpPr>
          <p:nvPr/>
        </p:nvSpPr>
        <p:spPr bwMode="gray">
          <a:xfrm>
            <a:off x="2751138" y="4151313"/>
            <a:ext cx="6629400" cy="1524000"/>
          </a:xfrm>
          <a:prstGeom prst="rect">
            <a:avLst/>
          </a:prstGeom>
          <a:solidFill>
            <a:srgbClr val="86B600"/>
          </a:solidFill>
          <a:ln>
            <a:noFill/>
          </a:ln>
          <a:effectLst>
            <a:outerShdw sy="50000" kx="-2453608" rotWithShape="0">
              <a:srgbClr val="B2B2B2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6699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status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14" b="58192"/>
          <a:stretch/>
        </p:blipFill>
        <p:spPr>
          <a:xfrm>
            <a:off x="10819973" y="4803459"/>
            <a:ext cx="1608565" cy="16752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44000" y="6224379"/>
            <a:ext cx="302149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IT008.G22 - </a:t>
            </a:r>
            <a:r>
              <a:rPr lang="en-US" dirty="0" err="1">
                <a:solidFill>
                  <a:srgbClr val="FFFF00"/>
                </a:solidFill>
              </a:rPr>
              <a:t>Trinitrotoluen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2" name="Picture 18" descr="original_pencil_w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4" y="1417638"/>
            <a:ext cx="16002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32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18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18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18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18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418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418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819" grpId="0" animBg="1"/>
      <p:bldP spid="418820" grpId="0" animBg="1"/>
      <p:bldP spid="418821" grpId="0" animBg="1"/>
      <p:bldP spid="418822" grpId="0" animBg="1"/>
      <p:bldP spid="418823" grpId="0" animBg="1"/>
      <p:bldP spid="4188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Sơ</a:t>
            </a:r>
            <a:r>
              <a:rPr lang="en-US" sz="4000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đồ</a:t>
            </a:r>
            <a:r>
              <a:rPr lang="en-US" sz="4000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lớp</a:t>
            </a:r>
            <a:r>
              <a:rPr lang="en-US" sz="4000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đối</a:t>
            </a:r>
            <a:r>
              <a:rPr lang="en-US" sz="4000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tượng</a:t>
            </a:r>
            <a:endParaRPr lang="en-US" sz="4000" dirty="0">
              <a:latin typeface="+mn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0" y="6224379"/>
            <a:ext cx="302149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IT008.G22 - </a:t>
            </a:r>
            <a:r>
              <a:rPr lang="en-US" dirty="0" err="1">
                <a:solidFill>
                  <a:srgbClr val="FFFF00"/>
                </a:solidFill>
              </a:rPr>
              <a:t>Trinitrotoluen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8" name="Picture 6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49" y="1311276"/>
            <a:ext cx="9409042" cy="46654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flipH="1">
            <a:off x="-117134" y="1342593"/>
            <a:ext cx="5223706" cy="5066452"/>
          </a:xfrm>
          <a:prstGeom prst="rect">
            <a:avLst/>
          </a:prstGeom>
          <a:blipFill dpi="0" rotWithShape="1">
            <a:blip r:embed="rId3" cstate="print">
              <a:alphaModFix amt="29000"/>
              <a:grayscl/>
            </a:blip>
            <a:srcRect/>
            <a:tile tx="0" ty="0" sx="80000" sy="80000" flip="none" algn="b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D 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8379861" y="1527259"/>
            <a:ext cx="5223706" cy="5066452"/>
          </a:xfrm>
          <a:prstGeom prst="rect">
            <a:avLst/>
          </a:prstGeom>
          <a:blipFill dpi="0" rotWithShape="1">
            <a:blip r:embed="rId3" cstate="print">
              <a:alphaModFix amt="29000"/>
              <a:grayscl/>
            </a:blip>
            <a:srcRect/>
            <a:tile tx="0" ty="0" sx="80000" sy="80000" flip="none" algn="b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D </a:t>
            </a:r>
          </a:p>
        </p:txBody>
      </p:sp>
    </p:spTree>
    <p:extLst>
      <p:ext uri="{BB962C8B-B14F-4D97-AF65-F5344CB8AC3E}">
        <p14:creationId xmlns:p14="http://schemas.microsoft.com/office/powerpoint/2010/main" val="188177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ea typeface="Tahoma" panose="020B0604030504040204" pitchFamily="34" charset="0"/>
                <a:cs typeface="Times New Roman" panose="02020603050405020304" pitchFamily="18" charset="0"/>
              </a:rPr>
              <a:t>Sơ</a:t>
            </a:r>
            <a:r>
              <a:rPr lang="en-US" sz="4000" dirty="0"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a typeface="Tahoma" panose="020B0604030504040204" pitchFamily="34" charset="0"/>
                <a:cs typeface="Times New Roman" panose="02020603050405020304" pitchFamily="18" charset="0"/>
              </a:rPr>
              <a:t>đồ</a:t>
            </a:r>
            <a:r>
              <a:rPr lang="en-US" sz="4000" dirty="0"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a typeface="Tahoma" panose="020B0604030504040204" pitchFamily="34" charset="0"/>
                <a:cs typeface="Times New Roman" panose="02020603050405020304" pitchFamily="18" charset="0"/>
              </a:rPr>
              <a:t>lớp</a:t>
            </a:r>
            <a:r>
              <a:rPr lang="en-US" sz="4000" dirty="0"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a typeface="Tahoma" panose="020B0604030504040204" pitchFamily="34" charset="0"/>
                <a:cs typeface="Times New Roman" panose="02020603050405020304" pitchFamily="18" charset="0"/>
              </a:rPr>
              <a:t>đối</a:t>
            </a:r>
            <a:r>
              <a:rPr lang="en-US" sz="4000" dirty="0"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a typeface="Tahoma" panose="020B0604030504040204" pitchFamily="34" charset="0"/>
                <a:cs typeface="Times New Roman" panose="02020603050405020304" pitchFamily="18" charset="0"/>
              </a:rPr>
              <a:t>tượng</a:t>
            </a:r>
            <a:endParaRPr lang="en-US" sz="4000" dirty="0">
              <a:latin typeface="+mn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938988" y="1390547"/>
            <a:ext cx="4009292" cy="561121"/>
            <a:chOff x="3964" y="2071"/>
            <a:chExt cx="1484" cy="330"/>
          </a:xfrm>
          <a:gradFill>
            <a:gsLst>
              <a:gs pos="0">
                <a:schemeClr val="bg1"/>
              </a:gs>
              <a:gs pos="74000">
                <a:srgbClr val="92D050"/>
              </a:gs>
              <a:gs pos="83000">
                <a:srgbClr val="92D050"/>
              </a:gs>
              <a:gs pos="100000">
                <a:srgbClr val="92D050"/>
              </a:gs>
            </a:gsLst>
            <a:lin ang="5400000" scaled="1"/>
          </a:gradFill>
        </p:grpSpPr>
        <p:sp>
          <p:nvSpPr>
            <p:cNvPr id="6" name="AutoShape 9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7" name="AutoShape 10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928468" y="2071904"/>
            <a:ext cx="4009293" cy="532389"/>
            <a:chOff x="3964" y="2071"/>
            <a:chExt cx="1484" cy="330"/>
          </a:xfrm>
          <a:gradFill>
            <a:gsLst>
              <a:gs pos="0">
                <a:schemeClr val="bg1"/>
              </a:gs>
              <a:gs pos="74000">
                <a:schemeClr val="accent3">
                  <a:lumMod val="75000"/>
                </a:schemeClr>
              </a:gs>
              <a:gs pos="83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</p:grpSpPr>
        <p:sp>
          <p:nvSpPr>
            <p:cNvPr id="24" name="AutoShape 9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Arial" charset="0"/>
              </a:endParaRPr>
            </a:p>
          </p:txBody>
        </p:sp>
        <p:sp>
          <p:nvSpPr>
            <p:cNvPr id="25" name="AutoShape 10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288114" y="1477186"/>
            <a:ext cx="320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DoiTuong</a:t>
            </a:r>
            <a:r>
              <a:rPr lang="en-US" dirty="0"/>
              <a:t>: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cha</a:t>
            </a:r>
          </a:p>
        </p:txBody>
      </p:sp>
      <p:grpSp>
        <p:nvGrpSpPr>
          <p:cNvPr id="75" name="Group 74"/>
          <p:cNvGrpSpPr>
            <a:grpSpLocks/>
          </p:cNvGrpSpPr>
          <p:nvPr/>
        </p:nvGrpSpPr>
        <p:grpSpPr bwMode="auto">
          <a:xfrm>
            <a:off x="928469" y="2712296"/>
            <a:ext cx="4009292" cy="561121"/>
            <a:chOff x="3964" y="2071"/>
            <a:chExt cx="1484" cy="330"/>
          </a:xfrm>
          <a:gradFill>
            <a:gsLst>
              <a:gs pos="0">
                <a:schemeClr val="bg1"/>
              </a:gs>
              <a:gs pos="74000">
                <a:srgbClr val="92D050"/>
              </a:gs>
              <a:gs pos="83000">
                <a:srgbClr val="92D050"/>
              </a:gs>
              <a:gs pos="100000">
                <a:srgbClr val="92D050"/>
              </a:gs>
            </a:gsLst>
            <a:lin ang="5400000" scaled="1"/>
          </a:gradFill>
        </p:grpSpPr>
        <p:sp>
          <p:nvSpPr>
            <p:cNvPr id="76" name="AutoShape 9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77" name="AutoShape 10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81" name="Group 80"/>
          <p:cNvGrpSpPr>
            <a:grpSpLocks/>
          </p:cNvGrpSpPr>
          <p:nvPr/>
        </p:nvGrpSpPr>
        <p:grpSpPr bwMode="auto">
          <a:xfrm>
            <a:off x="6346007" y="1392262"/>
            <a:ext cx="4009292" cy="561121"/>
            <a:chOff x="3964" y="2071"/>
            <a:chExt cx="1484" cy="330"/>
          </a:xfrm>
          <a:gradFill>
            <a:gsLst>
              <a:gs pos="0">
                <a:schemeClr val="bg1"/>
              </a:gs>
              <a:gs pos="74000">
                <a:srgbClr val="92D050"/>
              </a:gs>
              <a:gs pos="83000">
                <a:srgbClr val="92D050"/>
              </a:gs>
              <a:gs pos="100000">
                <a:srgbClr val="92D050"/>
              </a:gs>
            </a:gsLst>
            <a:lin ang="5400000" scaled="1"/>
          </a:gradFill>
        </p:grpSpPr>
        <p:sp>
          <p:nvSpPr>
            <p:cNvPr id="82" name="AutoShape 9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83" name="AutoShape 10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84" name="Group 83"/>
          <p:cNvGrpSpPr>
            <a:grpSpLocks/>
          </p:cNvGrpSpPr>
          <p:nvPr/>
        </p:nvGrpSpPr>
        <p:grpSpPr bwMode="auto">
          <a:xfrm>
            <a:off x="938988" y="3412164"/>
            <a:ext cx="4009293" cy="532389"/>
            <a:chOff x="3964" y="2071"/>
            <a:chExt cx="1484" cy="330"/>
          </a:xfrm>
          <a:gradFill>
            <a:gsLst>
              <a:gs pos="0">
                <a:schemeClr val="bg1"/>
              </a:gs>
              <a:gs pos="74000">
                <a:schemeClr val="accent3">
                  <a:lumMod val="75000"/>
                </a:schemeClr>
              </a:gs>
              <a:gs pos="83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</p:grpSpPr>
        <p:sp>
          <p:nvSpPr>
            <p:cNvPr id="85" name="AutoShape 9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Arial" charset="0"/>
              </a:endParaRPr>
            </a:p>
          </p:txBody>
        </p:sp>
        <p:sp>
          <p:nvSpPr>
            <p:cNvPr id="86" name="AutoShape 10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87" name="Group 86"/>
          <p:cNvGrpSpPr>
            <a:grpSpLocks/>
          </p:cNvGrpSpPr>
          <p:nvPr/>
        </p:nvGrpSpPr>
        <p:grpSpPr bwMode="auto">
          <a:xfrm>
            <a:off x="6346007" y="2054157"/>
            <a:ext cx="4009293" cy="532389"/>
            <a:chOff x="3964" y="2071"/>
            <a:chExt cx="1484" cy="330"/>
          </a:xfrm>
          <a:gradFill>
            <a:gsLst>
              <a:gs pos="0">
                <a:schemeClr val="bg1"/>
              </a:gs>
              <a:gs pos="74000">
                <a:schemeClr val="accent3">
                  <a:lumMod val="75000"/>
                </a:schemeClr>
              </a:gs>
              <a:gs pos="83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</p:grpSpPr>
        <p:sp>
          <p:nvSpPr>
            <p:cNvPr id="88" name="AutoShape 9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Arial" charset="0"/>
              </a:endParaRPr>
            </a:p>
          </p:txBody>
        </p:sp>
        <p:sp>
          <p:nvSpPr>
            <p:cNvPr id="89" name="AutoShape 10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90" name="Group 89"/>
          <p:cNvGrpSpPr>
            <a:grpSpLocks/>
          </p:cNvGrpSpPr>
          <p:nvPr/>
        </p:nvGrpSpPr>
        <p:grpSpPr bwMode="auto">
          <a:xfrm>
            <a:off x="6329796" y="2703077"/>
            <a:ext cx="4009292" cy="561121"/>
            <a:chOff x="3964" y="2071"/>
            <a:chExt cx="1484" cy="330"/>
          </a:xfrm>
          <a:gradFill>
            <a:gsLst>
              <a:gs pos="0">
                <a:schemeClr val="bg1"/>
              </a:gs>
              <a:gs pos="74000">
                <a:srgbClr val="92D050"/>
              </a:gs>
              <a:gs pos="83000">
                <a:srgbClr val="92D050"/>
              </a:gs>
              <a:gs pos="100000">
                <a:srgbClr val="92D050"/>
              </a:gs>
            </a:gsLst>
            <a:lin ang="5400000" scaled="1"/>
          </a:gradFill>
        </p:grpSpPr>
        <p:sp>
          <p:nvSpPr>
            <p:cNvPr id="91" name="AutoShape 9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92" name="AutoShape 10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93" name="Group 92"/>
          <p:cNvGrpSpPr>
            <a:grpSpLocks/>
          </p:cNvGrpSpPr>
          <p:nvPr/>
        </p:nvGrpSpPr>
        <p:grpSpPr bwMode="auto">
          <a:xfrm>
            <a:off x="920364" y="4084196"/>
            <a:ext cx="4009292" cy="561121"/>
            <a:chOff x="3964" y="2071"/>
            <a:chExt cx="1484" cy="330"/>
          </a:xfrm>
          <a:gradFill>
            <a:gsLst>
              <a:gs pos="0">
                <a:schemeClr val="bg1"/>
              </a:gs>
              <a:gs pos="74000">
                <a:srgbClr val="92D050"/>
              </a:gs>
              <a:gs pos="83000">
                <a:srgbClr val="92D050"/>
              </a:gs>
              <a:gs pos="100000">
                <a:srgbClr val="92D050"/>
              </a:gs>
            </a:gsLst>
            <a:lin ang="5400000" scaled="1"/>
          </a:gradFill>
        </p:grpSpPr>
        <p:sp>
          <p:nvSpPr>
            <p:cNvPr id="94" name="AutoShape 9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95" name="AutoShape 10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96" name="Group 95"/>
          <p:cNvGrpSpPr>
            <a:grpSpLocks/>
          </p:cNvGrpSpPr>
          <p:nvPr/>
        </p:nvGrpSpPr>
        <p:grpSpPr bwMode="auto">
          <a:xfrm>
            <a:off x="6346006" y="3387867"/>
            <a:ext cx="4009293" cy="532389"/>
            <a:chOff x="3964" y="2071"/>
            <a:chExt cx="1484" cy="330"/>
          </a:xfrm>
          <a:gradFill>
            <a:gsLst>
              <a:gs pos="0">
                <a:schemeClr val="bg1"/>
              </a:gs>
              <a:gs pos="74000">
                <a:schemeClr val="accent3">
                  <a:lumMod val="75000"/>
                </a:schemeClr>
              </a:gs>
              <a:gs pos="83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</p:grpSpPr>
        <p:sp>
          <p:nvSpPr>
            <p:cNvPr id="97" name="AutoShape 9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Arial" charset="0"/>
              </a:endParaRPr>
            </a:p>
          </p:txBody>
        </p:sp>
        <p:sp>
          <p:nvSpPr>
            <p:cNvPr id="98" name="AutoShape 10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99" name="Group 98"/>
          <p:cNvGrpSpPr>
            <a:grpSpLocks/>
          </p:cNvGrpSpPr>
          <p:nvPr/>
        </p:nvGrpSpPr>
        <p:grpSpPr bwMode="auto">
          <a:xfrm>
            <a:off x="904155" y="4745898"/>
            <a:ext cx="4009293" cy="532389"/>
            <a:chOff x="3964" y="2071"/>
            <a:chExt cx="1484" cy="330"/>
          </a:xfrm>
          <a:gradFill>
            <a:gsLst>
              <a:gs pos="0">
                <a:schemeClr val="bg1"/>
              </a:gs>
              <a:gs pos="74000">
                <a:schemeClr val="accent3">
                  <a:lumMod val="75000"/>
                </a:schemeClr>
              </a:gs>
              <a:gs pos="83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</p:grpSpPr>
        <p:sp>
          <p:nvSpPr>
            <p:cNvPr id="100" name="AutoShape 9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Arial" charset="0"/>
              </a:endParaRPr>
            </a:p>
          </p:txBody>
        </p:sp>
        <p:sp>
          <p:nvSpPr>
            <p:cNvPr id="101" name="AutoShape 10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102" name="Group 101"/>
          <p:cNvGrpSpPr>
            <a:grpSpLocks/>
          </p:cNvGrpSpPr>
          <p:nvPr/>
        </p:nvGrpSpPr>
        <p:grpSpPr bwMode="auto">
          <a:xfrm>
            <a:off x="6321691" y="4065519"/>
            <a:ext cx="4009292" cy="561121"/>
            <a:chOff x="3964" y="2071"/>
            <a:chExt cx="1484" cy="330"/>
          </a:xfrm>
          <a:gradFill>
            <a:gsLst>
              <a:gs pos="0">
                <a:schemeClr val="bg1"/>
              </a:gs>
              <a:gs pos="74000">
                <a:srgbClr val="92D050"/>
              </a:gs>
              <a:gs pos="83000">
                <a:srgbClr val="92D050"/>
              </a:gs>
              <a:gs pos="100000">
                <a:srgbClr val="92D050"/>
              </a:gs>
            </a:gsLst>
            <a:lin ang="5400000" scaled="1"/>
          </a:gradFill>
        </p:grpSpPr>
        <p:sp>
          <p:nvSpPr>
            <p:cNvPr id="103" name="AutoShape 9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104" name="AutoShape 10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105" name="Group 104"/>
          <p:cNvGrpSpPr>
            <a:grpSpLocks/>
          </p:cNvGrpSpPr>
          <p:nvPr/>
        </p:nvGrpSpPr>
        <p:grpSpPr bwMode="auto">
          <a:xfrm>
            <a:off x="896051" y="5449338"/>
            <a:ext cx="4009292" cy="561121"/>
            <a:chOff x="3964" y="2071"/>
            <a:chExt cx="1484" cy="330"/>
          </a:xfrm>
          <a:gradFill>
            <a:gsLst>
              <a:gs pos="0">
                <a:schemeClr val="bg1"/>
              </a:gs>
              <a:gs pos="74000">
                <a:srgbClr val="92D050"/>
              </a:gs>
              <a:gs pos="83000">
                <a:srgbClr val="92D050"/>
              </a:gs>
              <a:gs pos="100000">
                <a:srgbClr val="92D050"/>
              </a:gs>
            </a:gsLst>
            <a:lin ang="5400000" scaled="1"/>
          </a:gradFill>
        </p:grpSpPr>
        <p:sp>
          <p:nvSpPr>
            <p:cNvPr id="106" name="AutoShape 9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107" name="AutoShape 10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108" name="Group 107"/>
          <p:cNvGrpSpPr>
            <a:grpSpLocks/>
          </p:cNvGrpSpPr>
          <p:nvPr/>
        </p:nvGrpSpPr>
        <p:grpSpPr bwMode="auto">
          <a:xfrm>
            <a:off x="6267658" y="4768637"/>
            <a:ext cx="4009293" cy="532389"/>
            <a:chOff x="3964" y="2071"/>
            <a:chExt cx="1484" cy="330"/>
          </a:xfrm>
          <a:gradFill>
            <a:gsLst>
              <a:gs pos="0">
                <a:schemeClr val="bg1"/>
              </a:gs>
              <a:gs pos="74000">
                <a:schemeClr val="accent3">
                  <a:lumMod val="75000"/>
                </a:schemeClr>
              </a:gs>
              <a:gs pos="83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</p:grpSpPr>
        <p:sp>
          <p:nvSpPr>
            <p:cNvPr id="109" name="AutoShape 9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Arial" charset="0"/>
              </a:endParaRPr>
            </a:p>
          </p:txBody>
        </p:sp>
        <p:sp>
          <p:nvSpPr>
            <p:cNvPr id="110" name="AutoShape 10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111" name="Group 110"/>
          <p:cNvGrpSpPr>
            <a:grpSpLocks/>
          </p:cNvGrpSpPr>
          <p:nvPr/>
        </p:nvGrpSpPr>
        <p:grpSpPr bwMode="auto">
          <a:xfrm>
            <a:off x="6259554" y="5430633"/>
            <a:ext cx="4009292" cy="561121"/>
            <a:chOff x="3964" y="2071"/>
            <a:chExt cx="1484" cy="330"/>
          </a:xfrm>
          <a:gradFill>
            <a:gsLst>
              <a:gs pos="0">
                <a:schemeClr val="bg1"/>
              </a:gs>
              <a:gs pos="74000">
                <a:srgbClr val="92D050"/>
              </a:gs>
              <a:gs pos="83000">
                <a:srgbClr val="92D050"/>
              </a:gs>
              <a:gs pos="100000">
                <a:srgbClr val="92D050"/>
              </a:gs>
            </a:gsLst>
            <a:lin ang="5400000" scaled="1"/>
          </a:gradFill>
        </p:grpSpPr>
        <p:sp>
          <p:nvSpPr>
            <p:cNvPr id="112" name="AutoShape 9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113" name="AutoShape 10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114" name="Group 113"/>
          <p:cNvGrpSpPr>
            <a:grpSpLocks/>
          </p:cNvGrpSpPr>
          <p:nvPr/>
        </p:nvGrpSpPr>
        <p:grpSpPr bwMode="auto">
          <a:xfrm>
            <a:off x="6267658" y="6089936"/>
            <a:ext cx="4009293" cy="532389"/>
            <a:chOff x="3964" y="2071"/>
            <a:chExt cx="1484" cy="330"/>
          </a:xfrm>
          <a:gradFill>
            <a:gsLst>
              <a:gs pos="0">
                <a:schemeClr val="bg1"/>
              </a:gs>
              <a:gs pos="74000">
                <a:schemeClr val="accent3">
                  <a:lumMod val="75000"/>
                </a:schemeClr>
              </a:gs>
              <a:gs pos="83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</p:grpSpPr>
        <p:sp>
          <p:nvSpPr>
            <p:cNvPr id="115" name="AutoShape 9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grpFill/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Arial" charset="0"/>
              </a:endParaRPr>
            </a:p>
          </p:txBody>
        </p:sp>
        <p:sp>
          <p:nvSpPr>
            <p:cNvPr id="116" name="AutoShape 10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1219444" y="2160911"/>
            <a:ext cx="3448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DuongThang</a:t>
            </a:r>
            <a:r>
              <a:rPr lang="en-US" dirty="0"/>
              <a:t>: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thẳng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1075174" y="2851008"/>
            <a:ext cx="3592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HinhChuNhat</a:t>
            </a:r>
            <a:r>
              <a:rPr lang="en-US" dirty="0"/>
              <a:t>: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nhật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1173145" y="3469395"/>
            <a:ext cx="3519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ChonKhuVuc</a:t>
            </a:r>
            <a:r>
              <a:rPr lang="en-US" dirty="0"/>
              <a:t>: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vực</a:t>
            </a:r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>
            <a:off x="1244556" y="4180090"/>
            <a:ext cx="3344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HopVan</a:t>
            </a:r>
            <a:r>
              <a:rPr lang="en-US" dirty="0"/>
              <a:t> Ban: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hộp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</p:txBody>
      </p:sp>
      <p:sp>
        <p:nvSpPr>
          <p:cNvPr id="122" name="Rectangle 121"/>
          <p:cNvSpPr/>
          <p:nvPr/>
        </p:nvSpPr>
        <p:spPr>
          <a:xfrm>
            <a:off x="1495504" y="4809680"/>
            <a:ext cx="2810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HinhEllipse</a:t>
            </a:r>
            <a:r>
              <a:rPr lang="en-US" dirty="0"/>
              <a:t>: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elip</a:t>
            </a:r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1647446" y="5507823"/>
            <a:ext cx="2592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HinhThoi</a:t>
            </a:r>
            <a:r>
              <a:rPr lang="en-US" dirty="0"/>
              <a:t>: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thoi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6765563" y="2118650"/>
            <a:ext cx="3400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HinhLucGiac</a:t>
            </a:r>
            <a:r>
              <a:rPr lang="en-US" dirty="0"/>
              <a:t>: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lục</a:t>
            </a:r>
            <a:r>
              <a:rPr lang="en-US" dirty="0"/>
              <a:t> </a:t>
            </a:r>
            <a:r>
              <a:rPr lang="en-US" dirty="0" err="1"/>
              <a:t>giác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6801886" y="2808190"/>
            <a:ext cx="3272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HinhMuiTen</a:t>
            </a:r>
            <a:r>
              <a:rPr lang="en-US" dirty="0"/>
              <a:t>: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mũi</a:t>
            </a:r>
            <a:r>
              <a:rPr lang="en-US" dirty="0"/>
              <a:t> </a:t>
            </a:r>
            <a:r>
              <a:rPr lang="en-US" dirty="0" err="1"/>
              <a:t>tên</a:t>
            </a:r>
            <a:endParaRPr lang="en-US" dirty="0"/>
          </a:p>
        </p:txBody>
      </p:sp>
      <p:sp>
        <p:nvSpPr>
          <p:cNvPr id="126" name="Rectangle 125"/>
          <p:cNvSpPr/>
          <p:nvPr/>
        </p:nvSpPr>
        <p:spPr>
          <a:xfrm>
            <a:off x="6765563" y="3469395"/>
            <a:ext cx="322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HinhTraiTim</a:t>
            </a:r>
            <a:r>
              <a:rPr lang="en-US" dirty="0"/>
              <a:t>: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tim</a:t>
            </a:r>
            <a:endParaRPr lang="en-US" dirty="0"/>
          </a:p>
        </p:txBody>
      </p:sp>
      <p:sp>
        <p:nvSpPr>
          <p:cNvPr id="127" name="Rectangle 126"/>
          <p:cNvSpPr/>
          <p:nvPr/>
        </p:nvSpPr>
        <p:spPr>
          <a:xfrm>
            <a:off x="7004987" y="4130045"/>
            <a:ext cx="2865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HinhTuDo</a:t>
            </a:r>
            <a:r>
              <a:rPr lang="en-US" dirty="0"/>
              <a:t>: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do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7147224" y="4850165"/>
            <a:ext cx="2374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CucTay</a:t>
            </a:r>
            <a:r>
              <a:rPr lang="en-US" dirty="0"/>
              <a:t>: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gôm</a:t>
            </a:r>
            <a:r>
              <a:rPr lang="en-US" dirty="0"/>
              <a:t>/</a:t>
            </a:r>
            <a:r>
              <a:rPr lang="en-US" dirty="0" err="1"/>
              <a:t>tẩy</a:t>
            </a:r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6765563" y="6185984"/>
            <a:ext cx="3105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DoMau</a:t>
            </a:r>
            <a:r>
              <a:rPr lang="en-US" dirty="0"/>
              <a:t>: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tô</a:t>
            </a:r>
            <a:r>
              <a:rPr lang="en-US" dirty="0"/>
              <a:t> </a:t>
            </a:r>
            <a:r>
              <a:rPr lang="en-US" dirty="0" err="1"/>
              <a:t>màu</a:t>
            </a:r>
            <a:endParaRPr lang="en-US" dirty="0"/>
          </a:p>
        </p:txBody>
      </p:sp>
      <p:sp>
        <p:nvSpPr>
          <p:cNvPr id="130" name="Rectangle 129"/>
          <p:cNvSpPr/>
          <p:nvPr/>
        </p:nvSpPr>
        <p:spPr>
          <a:xfrm>
            <a:off x="6927826" y="5364808"/>
            <a:ext cx="28456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DanhSachDoiTuong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6636255" y="1471309"/>
            <a:ext cx="3554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HinhTamGiac</a:t>
            </a:r>
            <a:r>
              <a:rPr lang="en-US" dirty="0"/>
              <a:t>: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tam </a:t>
            </a:r>
            <a:r>
              <a:rPr lang="en-US" dirty="0" err="1"/>
              <a:t>giác</a:t>
            </a:r>
            <a:endParaRPr lang="en-US" dirty="0"/>
          </a:p>
        </p:txBody>
      </p:sp>
      <p:sp>
        <p:nvSpPr>
          <p:cNvPr id="132" name="Rectangle 131"/>
          <p:cNvSpPr/>
          <p:nvPr/>
        </p:nvSpPr>
        <p:spPr>
          <a:xfrm flipH="1">
            <a:off x="10276951" y="1019295"/>
            <a:ext cx="5223706" cy="5066452"/>
          </a:xfrm>
          <a:prstGeom prst="rect">
            <a:avLst/>
          </a:prstGeom>
          <a:blipFill dpi="0" rotWithShape="1">
            <a:blip r:embed="rId2" cstate="print">
              <a:alphaModFix amt="29000"/>
              <a:grayscl/>
            </a:blip>
            <a:srcRect/>
            <a:tile tx="0" ty="0" sx="80000" sy="80000" flip="none" algn="b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D </a:t>
            </a:r>
          </a:p>
        </p:txBody>
      </p:sp>
    </p:spTree>
    <p:extLst>
      <p:ext uri="{BB962C8B-B14F-4D97-AF65-F5344CB8AC3E}">
        <p14:creationId xmlns:p14="http://schemas.microsoft.com/office/powerpoint/2010/main" val="131888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1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4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Xây</a:t>
            </a:r>
            <a:r>
              <a:rPr lang="en-US" sz="4000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dựng</a:t>
            </a:r>
            <a:r>
              <a:rPr lang="en-US" sz="4000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các</a:t>
            </a:r>
            <a:r>
              <a:rPr lang="en-US" sz="4000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lớp</a:t>
            </a:r>
            <a:endParaRPr lang="en-US" sz="4000" dirty="0">
              <a:latin typeface="+mn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0" y="6224379"/>
            <a:ext cx="302149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IT008.G22 - </a:t>
            </a:r>
            <a:r>
              <a:rPr lang="en-US" dirty="0" err="1">
                <a:solidFill>
                  <a:srgbClr val="FFFF00"/>
                </a:solidFill>
              </a:rPr>
              <a:t>Trinitrotoluen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99" y="2479623"/>
            <a:ext cx="8890782" cy="37447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gray">
          <a:xfrm>
            <a:off x="373665" y="1391210"/>
            <a:ext cx="3894188" cy="100848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6699FF"/>
              </a:gs>
              <a:gs pos="50000">
                <a:srgbClr val="6699FF">
                  <a:gamma/>
                  <a:tint val="21176"/>
                  <a:invGamma/>
                </a:srgbClr>
              </a:gs>
              <a:gs pos="100000">
                <a:srgbClr val="6699FF"/>
              </a:gs>
            </a:gsLst>
            <a:lin ang="5400000" scaled="1"/>
          </a:gradFill>
          <a:ln w="12700" algn="ctr">
            <a:solidFill>
              <a:srgbClr val="FFFFFF"/>
            </a:solidFill>
            <a:round/>
            <a:headEnd/>
            <a:tailEnd/>
          </a:ln>
          <a:effectLst>
            <a:outerShdw sy="50000" rotWithShape="0">
              <a:srgbClr val="333333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kumimoji="0" lang="en-US" sz="40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0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DoiTuong</a:t>
            </a:r>
            <a:endParaRPr kumimoji="0" lang="vi-VN" sz="4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8" descr="original_pencil_w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581" y="1311276"/>
            <a:ext cx="16002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70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Lớp</a:t>
            </a:r>
            <a:r>
              <a:rPr lang="en-US" sz="4000" dirty="0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+mn-lt"/>
                <a:ea typeface="Tahoma" panose="020B0604030504040204" pitchFamily="34" charset="0"/>
                <a:cs typeface="Times New Roman" panose="02020603050405020304" pitchFamily="18" charset="0"/>
              </a:rPr>
              <a:t>DoiTuong</a:t>
            </a:r>
            <a:endParaRPr lang="en-US" sz="4000" dirty="0">
              <a:latin typeface="+mn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0" y="6224379"/>
            <a:ext cx="302149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IT008.G22 - </a:t>
            </a:r>
            <a:r>
              <a:rPr lang="en-US" dirty="0" err="1">
                <a:solidFill>
                  <a:srgbClr val="FFFF00"/>
                </a:solidFill>
              </a:rPr>
              <a:t>Trinitrotoluen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227" y="1547604"/>
            <a:ext cx="8426547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3181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3" id="{4022E727-CDA0-40E8-B926-B4AD211EB6DF}" vid="{5E08DE19-9B10-413F-BF10-4C8347334120}"/>
    </a:ext>
  </a:extLst>
</a:theme>
</file>

<file path=ppt/theme/theme10.xml><?xml version="1.0" encoding="utf-8"?>
<a:theme xmlns:a="http://schemas.openxmlformats.org/drawingml/2006/main" name="5_Default Design">
  <a:themeElements>
    <a:clrScheme name="Default Design 2">
      <a:dk1>
        <a:srgbClr val="000000"/>
      </a:dk1>
      <a:lt1>
        <a:srgbClr val="FFFFFF"/>
      </a:lt1>
      <a:dk2>
        <a:srgbClr val="4A2292"/>
      </a:dk2>
      <a:lt2>
        <a:srgbClr val="808080"/>
      </a:lt2>
      <a:accent1>
        <a:srgbClr val="4F92C9"/>
      </a:accent1>
      <a:accent2>
        <a:srgbClr val="56B036"/>
      </a:accent2>
      <a:accent3>
        <a:srgbClr val="FFFFFF"/>
      </a:accent3>
      <a:accent4>
        <a:srgbClr val="000000"/>
      </a:accent4>
      <a:accent5>
        <a:srgbClr val="B2C7E1"/>
      </a:accent5>
      <a:accent6>
        <a:srgbClr val="4D9F30"/>
      </a:accent6>
      <a:hlink>
        <a:srgbClr val="C19039"/>
      </a:hlink>
      <a:folHlink>
        <a:srgbClr val="8F3DBD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vi-V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vi-V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D83806"/>
        </a:dk2>
        <a:lt2>
          <a:srgbClr val="808080"/>
        </a:lt2>
        <a:accent1>
          <a:srgbClr val="4AACB4"/>
        </a:accent1>
        <a:accent2>
          <a:srgbClr val="405AC8"/>
        </a:accent2>
        <a:accent3>
          <a:srgbClr val="FFFFFF"/>
        </a:accent3>
        <a:accent4>
          <a:srgbClr val="000000"/>
        </a:accent4>
        <a:accent5>
          <a:srgbClr val="B1D2D6"/>
        </a:accent5>
        <a:accent6>
          <a:srgbClr val="3951B5"/>
        </a:accent6>
        <a:hlink>
          <a:srgbClr val="A042C6"/>
        </a:hlink>
        <a:folHlink>
          <a:srgbClr val="64B0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4A2292"/>
        </a:dk2>
        <a:lt2>
          <a:srgbClr val="808080"/>
        </a:lt2>
        <a:accent1>
          <a:srgbClr val="4F92C9"/>
        </a:accent1>
        <a:accent2>
          <a:srgbClr val="56B036"/>
        </a:accent2>
        <a:accent3>
          <a:srgbClr val="FFFFFF"/>
        </a:accent3>
        <a:accent4>
          <a:srgbClr val="000000"/>
        </a:accent4>
        <a:accent5>
          <a:srgbClr val="B2C7E1"/>
        </a:accent5>
        <a:accent6>
          <a:srgbClr val="4D9F30"/>
        </a:accent6>
        <a:hlink>
          <a:srgbClr val="C19039"/>
        </a:hlink>
        <a:folHlink>
          <a:srgbClr val="8F3D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369729"/>
        </a:dk2>
        <a:lt2>
          <a:srgbClr val="808080"/>
        </a:lt2>
        <a:accent1>
          <a:srgbClr val="8451C7"/>
        </a:accent1>
        <a:accent2>
          <a:srgbClr val="737373"/>
        </a:accent2>
        <a:accent3>
          <a:srgbClr val="FFFFFF"/>
        </a:accent3>
        <a:accent4>
          <a:srgbClr val="000000"/>
        </a:accent4>
        <a:accent5>
          <a:srgbClr val="C2B3E0"/>
        </a:accent5>
        <a:accent6>
          <a:srgbClr val="686868"/>
        </a:accent6>
        <a:hlink>
          <a:srgbClr val="3389C3"/>
        </a:hlink>
        <a:folHlink>
          <a:srgbClr val="B49C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85668"/>
      </a:dk2>
      <a:lt2>
        <a:srgbClr val="CDEBDB"/>
      </a:lt2>
      <a:accent1>
        <a:srgbClr val="298C99"/>
      </a:accent1>
      <a:accent2>
        <a:srgbClr val="FF7C80"/>
      </a:accent2>
      <a:accent3>
        <a:srgbClr val="AAB4B9"/>
      </a:accent3>
      <a:accent4>
        <a:srgbClr val="DADADA"/>
      </a:accent4>
      <a:accent5>
        <a:srgbClr val="ACC5CA"/>
      </a:accent5>
      <a:accent6>
        <a:srgbClr val="E77073"/>
      </a:accent6>
      <a:hlink>
        <a:srgbClr val="1A8ADE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85668"/>
        </a:dk2>
        <a:lt2>
          <a:srgbClr val="CDEBDB"/>
        </a:lt2>
        <a:accent1>
          <a:srgbClr val="298C99"/>
        </a:accent1>
        <a:accent2>
          <a:srgbClr val="FF7C80"/>
        </a:accent2>
        <a:accent3>
          <a:srgbClr val="AAB4B9"/>
        </a:accent3>
        <a:accent4>
          <a:srgbClr val="DADADA"/>
        </a:accent4>
        <a:accent5>
          <a:srgbClr val="ACC5CA"/>
        </a:accent5>
        <a:accent6>
          <a:srgbClr val="E77073"/>
        </a:accent6>
        <a:hlink>
          <a:srgbClr val="1A8ADE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6699"/>
        </a:dk2>
        <a:lt2>
          <a:srgbClr val="FFFFCC"/>
        </a:lt2>
        <a:accent1>
          <a:srgbClr val="0E90BE"/>
        </a:accent1>
        <a:accent2>
          <a:srgbClr val="DFCD21"/>
        </a:accent2>
        <a:accent3>
          <a:srgbClr val="AAB8CA"/>
        </a:accent3>
        <a:accent4>
          <a:srgbClr val="DADADA"/>
        </a:accent4>
        <a:accent5>
          <a:srgbClr val="AAC6DB"/>
        </a:accent5>
        <a:accent6>
          <a:srgbClr val="CABA1D"/>
        </a:accent6>
        <a:hlink>
          <a:srgbClr val="9A6FD9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3E5174"/>
        </a:dk2>
        <a:lt2>
          <a:srgbClr val="C3E9F5"/>
        </a:lt2>
        <a:accent1>
          <a:srgbClr val="336699"/>
        </a:accent1>
        <a:accent2>
          <a:srgbClr val="FF9933"/>
        </a:accent2>
        <a:accent3>
          <a:srgbClr val="AFB3BC"/>
        </a:accent3>
        <a:accent4>
          <a:srgbClr val="DADADA"/>
        </a:accent4>
        <a:accent5>
          <a:srgbClr val="ADB8CA"/>
        </a:accent5>
        <a:accent6>
          <a:srgbClr val="E78A2D"/>
        </a:accent6>
        <a:hlink>
          <a:srgbClr val="3E9CBA"/>
        </a:hlink>
        <a:folHlink>
          <a:srgbClr val="93AE3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ple">
  <a:themeElements>
    <a:clrScheme name="Custom 73">
      <a:dk1>
        <a:srgbClr val="000000"/>
      </a:dk1>
      <a:lt1>
        <a:srgbClr val="FFFFFF"/>
      </a:lt1>
      <a:dk2>
        <a:srgbClr val="1D528C"/>
      </a:dk2>
      <a:lt2>
        <a:srgbClr val="DDDDDD"/>
      </a:lt2>
      <a:accent1>
        <a:srgbClr val="6E71F0"/>
      </a:accent1>
      <a:accent2>
        <a:srgbClr val="389AE4"/>
      </a:accent2>
      <a:accent3>
        <a:srgbClr val="95B032"/>
      </a:accent3>
      <a:accent4>
        <a:srgbClr val="D1962D"/>
      </a:accent4>
      <a:accent5>
        <a:srgbClr val="D55C3B"/>
      </a:accent5>
      <a:accent6>
        <a:srgbClr val="C669CD"/>
      </a:accent6>
      <a:hlink>
        <a:srgbClr val="64B42E"/>
      </a:hlink>
      <a:folHlink>
        <a:srgbClr val="C5B225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mple 1">
        <a:dk1>
          <a:srgbClr val="000000"/>
        </a:dk1>
        <a:lt1>
          <a:srgbClr val="FFFFFF"/>
        </a:lt1>
        <a:dk2>
          <a:srgbClr val="1E438C"/>
        </a:dk2>
        <a:lt2>
          <a:srgbClr val="DDDDDD"/>
        </a:lt2>
        <a:accent1>
          <a:srgbClr val="25B1B1"/>
        </a:accent1>
        <a:accent2>
          <a:srgbClr val="5BACE9"/>
        </a:accent2>
        <a:accent3>
          <a:srgbClr val="FFFFFF"/>
        </a:accent3>
        <a:accent4>
          <a:srgbClr val="000000"/>
        </a:accent4>
        <a:accent5>
          <a:srgbClr val="ACD5D5"/>
        </a:accent5>
        <a:accent6>
          <a:srgbClr val="529BD3"/>
        </a:accent6>
        <a:hlink>
          <a:srgbClr val="6E71F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0000"/>
        </a:dk1>
        <a:lt1>
          <a:srgbClr val="FFFFFF"/>
        </a:lt1>
        <a:dk2>
          <a:srgbClr val="224719"/>
        </a:dk2>
        <a:lt2>
          <a:srgbClr val="C0C0C0"/>
        </a:lt2>
        <a:accent1>
          <a:srgbClr val="3DA16D"/>
        </a:accent1>
        <a:accent2>
          <a:srgbClr val="B1A141"/>
        </a:accent2>
        <a:accent3>
          <a:srgbClr val="FFFFFF"/>
        </a:accent3>
        <a:accent4>
          <a:srgbClr val="000000"/>
        </a:accent4>
        <a:accent5>
          <a:srgbClr val="AFCDBA"/>
        </a:accent5>
        <a:accent6>
          <a:srgbClr val="A0913A"/>
        </a:accent6>
        <a:hlink>
          <a:srgbClr val="3C89C2"/>
        </a:hlink>
        <a:folHlink>
          <a:srgbClr val="985A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00"/>
        </a:dk1>
        <a:lt1>
          <a:srgbClr val="FFFFFF"/>
        </a:lt1>
        <a:dk2>
          <a:srgbClr val="1D528C"/>
        </a:dk2>
        <a:lt2>
          <a:srgbClr val="DDDDDD"/>
        </a:lt2>
        <a:accent1>
          <a:srgbClr val="6E71F0"/>
        </a:accent1>
        <a:accent2>
          <a:srgbClr val="389AE4"/>
        </a:accent2>
        <a:accent3>
          <a:srgbClr val="FFFFFF"/>
        </a:accent3>
        <a:accent4>
          <a:srgbClr val="000000"/>
        </a:accent4>
        <a:accent5>
          <a:srgbClr val="BABBF6"/>
        </a:accent5>
        <a:accent6>
          <a:srgbClr val="328BCF"/>
        </a:accent6>
        <a:hlink>
          <a:srgbClr val="64B42E"/>
        </a:hlink>
        <a:folHlink>
          <a:srgbClr val="C5B2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EA8B00"/>
      </a:lt1>
      <a:dk2>
        <a:srgbClr val="C84700"/>
      </a:dk2>
      <a:lt2>
        <a:srgbClr val="808080"/>
      </a:lt2>
      <a:accent1>
        <a:srgbClr val="41ADC3"/>
      </a:accent1>
      <a:accent2>
        <a:srgbClr val="A93561"/>
      </a:accent2>
      <a:accent3>
        <a:srgbClr val="F3C4AA"/>
      </a:accent3>
      <a:accent4>
        <a:srgbClr val="000000"/>
      </a:accent4>
      <a:accent5>
        <a:srgbClr val="B0D3DE"/>
      </a:accent5>
      <a:accent6>
        <a:srgbClr val="992F57"/>
      </a:accent6>
      <a:hlink>
        <a:srgbClr val="5F9E12"/>
      </a:hlink>
      <a:folHlink>
        <a:srgbClr val="3F4B71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vi-V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vi-V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EA8B00"/>
        </a:lt1>
        <a:dk2>
          <a:srgbClr val="C84700"/>
        </a:dk2>
        <a:lt2>
          <a:srgbClr val="808080"/>
        </a:lt2>
        <a:accent1>
          <a:srgbClr val="41ADC3"/>
        </a:accent1>
        <a:accent2>
          <a:srgbClr val="A93561"/>
        </a:accent2>
        <a:accent3>
          <a:srgbClr val="F3C4AA"/>
        </a:accent3>
        <a:accent4>
          <a:srgbClr val="000000"/>
        </a:accent4>
        <a:accent5>
          <a:srgbClr val="B0D3DE"/>
        </a:accent5>
        <a:accent6>
          <a:srgbClr val="992F57"/>
        </a:accent6>
        <a:hlink>
          <a:srgbClr val="5F9E12"/>
        </a:hlink>
        <a:folHlink>
          <a:srgbClr val="3F4B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0287CA"/>
        </a:lt1>
        <a:dk2>
          <a:srgbClr val="10599C"/>
        </a:dk2>
        <a:lt2>
          <a:srgbClr val="808080"/>
        </a:lt2>
        <a:accent1>
          <a:srgbClr val="91BF45"/>
        </a:accent1>
        <a:accent2>
          <a:srgbClr val="388DC2"/>
        </a:accent2>
        <a:accent3>
          <a:srgbClr val="AAC3E1"/>
        </a:accent3>
        <a:accent4>
          <a:srgbClr val="000000"/>
        </a:accent4>
        <a:accent5>
          <a:srgbClr val="C7DCB0"/>
        </a:accent5>
        <a:accent6>
          <a:srgbClr val="327FB0"/>
        </a:accent6>
        <a:hlink>
          <a:srgbClr val="5854A6"/>
        </a:hlink>
        <a:folHlink>
          <a:srgbClr val="40A66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80C32F"/>
        </a:lt1>
        <a:dk2>
          <a:srgbClr val="0F7F0F"/>
        </a:dk2>
        <a:lt2>
          <a:srgbClr val="808080"/>
        </a:lt2>
        <a:accent1>
          <a:srgbClr val="90A65E"/>
        </a:accent1>
        <a:accent2>
          <a:srgbClr val="294AB5"/>
        </a:accent2>
        <a:accent3>
          <a:srgbClr val="C0DEAD"/>
        </a:accent3>
        <a:accent4>
          <a:srgbClr val="000000"/>
        </a:accent4>
        <a:accent5>
          <a:srgbClr val="C6D0B6"/>
        </a:accent5>
        <a:accent6>
          <a:srgbClr val="2442A4"/>
        </a:accent6>
        <a:hlink>
          <a:srgbClr val="3C7472"/>
        </a:hlink>
        <a:folHlink>
          <a:srgbClr val="7228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A50021"/>
      </a:dk2>
      <a:lt2>
        <a:srgbClr val="808080"/>
      </a:lt2>
      <a:accent1>
        <a:srgbClr val="FF9933"/>
      </a:accent1>
      <a:accent2>
        <a:srgbClr val="6699FF"/>
      </a:accent2>
      <a:accent3>
        <a:srgbClr val="FFFFFF"/>
      </a:accent3>
      <a:accent4>
        <a:srgbClr val="000000"/>
      </a:accent4>
      <a:accent5>
        <a:srgbClr val="FFCAAD"/>
      </a:accent5>
      <a:accent6>
        <a:srgbClr val="5C8AE7"/>
      </a:accent6>
      <a:hlink>
        <a:srgbClr val="9A7CC2"/>
      </a:hlink>
      <a:folHlink>
        <a:srgbClr val="63BDA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52A4"/>
        </a:dk2>
        <a:lt2>
          <a:srgbClr val="808080"/>
        </a:lt2>
        <a:accent1>
          <a:srgbClr val="5795CD"/>
        </a:accent1>
        <a:accent2>
          <a:srgbClr val="6FBFB7"/>
        </a:accent2>
        <a:accent3>
          <a:srgbClr val="FFFFFF"/>
        </a:accent3>
        <a:accent4>
          <a:srgbClr val="000000"/>
        </a:accent4>
        <a:accent5>
          <a:srgbClr val="B4C8E3"/>
        </a:accent5>
        <a:accent6>
          <a:srgbClr val="64ADA6"/>
        </a:accent6>
        <a:hlink>
          <a:srgbClr val="8FCC22"/>
        </a:hlink>
        <a:folHlink>
          <a:srgbClr val="61CC5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A50021"/>
        </a:dk2>
        <a:lt2>
          <a:srgbClr val="808080"/>
        </a:lt2>
        <a:accent1>
          <a:srgbClr val="FF9933"/>
        </a:accent1>
        <a:accent2>
          <a:srgbClr val="6699FF"/>
        </a:accent2>
        <a:accent3>
          <a:srgbClr val="FFFFFF"/>
        </a:accent3>
        <a:accent4>
          <a:srgbClr val="000000"/>
        </a:accent4>
        <a:accent5>
          <a:srgbClr val="FFCAAD"/>
        </a:accent5>
        <a:accent6>
          <a:srgbClr val="5C8AE7"/>
        </a:accent6>
        <a:hlink>
          <a:srgbClr val="9A7CC2"/>
        </a:hlink>
        <a:folHlink>
          <a:srgbClr val="63BDA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6FB21E"/>
        </a:accent1>
        <a:accent2>
          <a:srgbClr val="EA6C44"/>
        </a:accent2>
        <a:accent3>
          <a:srgbClr val="FFFFFF"/>
        </a:accent3>
        <a:accent4>
          <a:srgbClr val="000000"/>
        </a:accent4>
        <a:accent5>
          <a:srgbClr val="BBD5AB"/>
        </a:accent5>
        <a:accent6>
          <a:srgbClr val="D4613D"/>
        </a:accent6>
        <a:hlink>
          <a:srgbClr val="4793D1"/>
        </a:hlink>
        <a:folHlink>
          <a:srgbClr val="E3AB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1FBC461-08AD-48BE-8B20-9884D6D495C3}" vid="{0A683B06-49DB-440D-9D7F-2DD48DFCDD55}"/>
    </a:ext>
  </a:extLst>
</a:theme>
</file>

<file path=ppt/theme/theme7.xml><?xml version="1.0" encoding="utf-8"?>
<a:theme xmlns:a="http://schemas.openxmlformats.org/drawingml/2006/main" name="3_Office Theme">
  <a:themeElements>
    <a:clrScheme name="Custom 345">
      <a:dk1>
        <a:srgbClr val="000000"/>
      </a:dk1>
      <a:lt1>
        <a:srgbClr val="FFFFFF"/>
      </a:lt1>
      <a:dk2>
        <a:srgbClr val="976711"/>
      </a:dk2>
      <a:lt2>
        <a:srgbClr val="F1EBE3"/>
      </a:lt2>
      <a:accent1>
        <a:srgbClr val="F4623A"/>
      </a:accent1>
      <a:accent2>
        <a:srgbClr val="DAB20A"/>
      </a:accent2>
      <a:accent3>
        <a:srgbClr val="82B967"/>
      </a:accent3>
      <a:accent4>
        <a:srgbClr val="5CBAC4"/>
      </a:accent4>
      <a:accent5>
        <a:srgbClr val="6F99D7"/>
      </a:accent5>
      <a:accent6>
        <a:srgbClr val="A985CD"/>
      </a:accent6>
      <a:hlink>
        <a:srgbClr val="EC700A"/>
      </a:hlink>
      <a:folHlink>
        <a:srgbClr val="2BB760"/>
      </a:folHlink>
    </a:clrScheme>
    <a:fontScheme name="Custom 3">
      <a:majorFont>
        <a:latin typeface="Trebuchet M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34TGp_summer_light_ani">
  <a:themeElements>
    <a:clrScheme name="334TGp_summer_light_ani 1">
      <a:dk1>
        <a:srgbClr val="000000"/>
      </a:dk1>
      <a:lt1>
        <a:srgbClr val="FFFFFF"/>
      </a:lt1>
      <a:dk2>
        <a:srgbClr val="4C004C"/>
      </a:dk2>
      <a:lt2>
        <a:srgbClr val="C0C0C0"/>
      </a:lt2>
      <a:accent1>
        <a:srgbClr val="76CA2A"/>
      </a:accent1>
      <a:accent2>
        <a:srgbClr val="E5772D"/>
      </a:accent2>
      <a:accent3>
        <a:srgbClr val="FFFFFF"/>
      </a:accent3>
      <a:accent4>
        <a:srgbClr val="000000"/>
      </a:accent4>
      <a:accent5>
        <a:srgbClr val="BDE1AC"/>
      </a:accent5>
      <a:accent6>
        <a:srgbClr val="CF6B28"/>
      </a:accent6>
      <a:hlink>
        <a:srgbClr val="1A50B2"/>
      </a:hlink>
      <a:folHlink>
        <a:srgbClr val="C5B1ED"/>
      </a:folHlink>
    </a:clrScheme>
    <a:fontScheme name="334TGp_summer_light_a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gamma/>
                <a:shade val="76078"/>
                <a:invGamma/>
              </a:schemeClr>
            </a:gs>
            <a:gs pos="100000">
              <a:schemeClr val="accent1"/>
            </a:gs>
          </a:gsLst>
          <a:lin ang="18900000" scaled="1"/>
        </a:gradFill>
        <a:ln>
          <a:noFill/>
        </a:ln>
        <a:effectLst/>
        <a:scene3d>
          <a:camera prst="legacyPerspectiveTopRight"/>
          <a:lightRig rig="legacyNormal2" dir="t"/>
        </a:scene3d>
        <a:sp3d extrusionH="430200" prstMaterial="legacyMetal">
          <a:bevelT w="13500" h="13500" prst="angle"/>
          <a:bevelB w="13500" h="13500" prst="angle"/>
          <a:extrusionClr>
            <a:srgbClr val="7FAF45"/>
          </a:extrusionClr>
          <a:contourClr>
            <a:schemeClr val="accent1"/>
          </a:contourClr>
        </a:sp3d>
        <a:extLst>
          <a:ext uri="{91240B29-F687-4F45-9708-019B960494DF}">
            <a14:hiddenLine xmlns:a14="http://schemas.microsoft.com/office/drawing/2010/main" w="19050" cap="flat" cmpd="sng" algn="ctr">
              <a:noFill/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28398" dir="12393903" algn="ctr" rotWithShape="0">
                  <a:schemeClr val="tx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vi-VN" sz="1800" b="1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gamma/>
                <a:shade val="76078"/>
                <a:invGamma/>
              </a:schemeClr>
            </a:gs>
            <a:gs pos="100000">
              <a:schemeClr val="accent1"/>
            </a:gs>
          </a:gsLst>
          <a:lin ang="18900000" scaled="1"/>
        </a:gradFill>
        <a:ln>
          <a:noFill/>
        </a:ln>
        <a:effectLst/>
        <a:scene3d>
          <a:camera prst="legacyPerspectiveTopRight"/>
          <a:lightRig rig="legacyNormal2" dir="t"/>
        </a:scene3d>
        <a:sp3d extrusionH="430200" prstMaterial="legacyMetal">
          <a:bevelT w="13500" h="13500" prst="angle"/>
          <a:bevelB w="13500" h="13500" prst="angle"/>
          <a:extrusionClr>
            <a:srgbClr val="7FAF45"/>
          </a:extrusionClr>
          <a:contourClr>
            <a:schemeClr val="accent1"/>
          </a:contourClr>
        </a:sp3d>
        <a:extLst>
          <a:ext uri="{91240B29-F687-4F45-9708-019B960494DF}">
            <a14:hiddenLine xmlns:a14="http://schemas.microsoft.com/office/drawing/2010/main" w="19050" cap="flat" cmpd="sng" algn="ctr">
              <a:noFill/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28398" dir="12393903" algn="ctr" rotWithShape="0">
                  <a:schemeClr val="tx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vi-VN" sz="1800" b="1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334TGp_summer_light_ani 1">
        <a:dk1>
          <a:srgbClr val="000000"/>
        </a:dk1>
        <a:lt1>
          <a:srgbClr val="FFFFFF"/>
        </a:lt1>
        <a:dk2>
          <a:srgbClr val="4C004C"/>
        </a:dk2>
        <a:lt2>
          <a:srgbClr val="C0C0C0"/>
        </a:lt2>
        <a:accent1>
          <a:srgbClr val="76CA2A"/>
        </a:accent1>
        <a:accent2>
          <a:srgbClr val="E5772D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CF6B28"/>
        </a:accent6>
        <a:hlink>
          <a:srgbClr val="1A50B2"/>
        </a:hlink>
        <a:folHlink>
          <a:srgbClr val="C5B1E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34TGp_summer_light_ani 2">
        <a:dk1>
          <a:srgbClr val="000000"/>
        </a:dk1>
        <a:lt1>
          <a:srgbClr val="FFFFFF"/>
        </a:lt1>
        <a:dk2>
          <a:srgbClr val="5F7236"/>
        </a:dk2>
        <a:lt2>
          <a:srgbClr val="C0C0C0"/>
        </a:lt2>
        <a:accent1>
          <a:srgbClr val="49ADDF"/>
        </a:accent1>
        <a:accent2>
          <a:srgbClr val="DFB02D"/>
        </a:accent2>
        <a:accent3>
          <a:srgbClr val="FFFFFF"/>
        </a:accent3>
        <a:accent4>
          <a:srgbClr val="000000"/>
        </a:accent4>
        <a:accent5>
          <a:srgbClr val="B1D3EC"/>
        </a:accent5>
        <a:accent6>
          <a:srgbClr val="CA9F28"/>
        </a:accent6>
        <a:hlink>
          <a:srgbClr val="4E7FC6"/>
        </a:hlink>
        <a:folHlink>
          <a:srgbClr val="B5CD8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34TGp_summer_light_ani 3">
        <a:dk1>
          <a:srgbClr val="000000"/>
        </a:dk1>
        <a:lt1>
          <a:srgbClr val="FFFFFF"/>
        </a:lt1>
        <a:dk2>
          <a:srgbClr val="193583"/>
        </a:dk2>
        <a:lt2>
          <a:srgbClr val="C0C0C0"/>
        </a:lt2>
        <a:accent1>
          <a:srgbClr val="E46C22"/>
        </a:accent1>
        <a:accent2>
          <a:srgbClr val="0EA9C8"/>
        </a:accent2>
        <a:accent3>
          <a:srgbClr val="FFFFFF"/>
        </a:accent3>
        <a:accent4>
          <a:srgbClr val="000000"/>
        </a:accent4>
        <a:accent5>
          <a:srgbClr val="EFBAAB"/>
        </a:accent5>
        <a:accent6>
          <a:srgbClr val="0C99B5"/>
        </a:accent6>
        <a:hlink>
          <a:srgbClr val="6A6AE2"/>
        </a:hlink>
        <a:folHlink>
          <a:srgbClr val="A2C1D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Default Design">
  <a:themeElements>
    <a:clrScheme name="Custom 161">
      <a:dk1>
        <a:srgbClr val="000000"/>
      </a:dk1>
      <a:lt1>
        <a:srgbClr val="FFFFFF"/>
      </a:lt1>
      <a:dk2>
        <a:srgbClr val="3F6679"/>
      </a:dk2>
      <a:lt2>
        <a:srgbClr val="C0C0C0"/>
      </a:lt2>
      <a:accent1>
        <a:srgbClr val="6396CF"/>
      </a:accent1>
      <a:accent2>
        <a:srgbClr val="79AC4A"/>
      </a:accent2>
      <a:accent3>
        <a:srgbClr val="FCA904"/>
      </a:accent3>
      <a:accent4>
        <a:srgbClr val="CA7878"/>
      </a:accent4>
      <a:accent5>
        <a:srgbClr val="B6A176"/>
      </a:accent5>
      <a:accent6>
        <a:srgbClr val="CA80B0"/>
      </a:accent6>
      <a:hlink>
        <a:srgbClr val="A37CCA"/>
      </a:hlink>
      <a:folHlink>
        <a:srgbClr val="50A692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1D7D74"/>
        </a:dk2>
        <a:lt2>
          <a:srgbClr val="C0C0C0"/>
        </a:lt2>
        <a:accent1>
          <a:srgbClr val="4ABEB3"/>
        </a:accent1>
        <a:accent2>
          <a:srgbClr val="C76575"/>
        </a:accent2>
        <a:accent3>
          <a:srgbClr val="FFFFFF"/>
        </a:accent3>
        <a:accent4>
          <a:srgbClr val="000000"/>
        </a:accent4>
        <a:accent5>
          <a:srgbClr val="B1DBD6"/>
        </a:accent5>
        <a:accent6>
          <a:srgbClr val="B45B69"/>
        </a:accent6>
        <a:hlink>
          <a:srgbClr val="81AF43"/>
        </a:hlink>
        <a:folHlink>
          <a:srgbClr val="CA92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F6679"/>
        </a:dk2>
        <a:lt2>
          <a:srgbClr val="C0C0C0"/>
        </a:lt2>
        <a:accent1>
          <a:srgbClr val="6396CF"/>
        </a:accent1>
        <a:accent2>
          <a:srgbClr val="79AC4A"/>
        </a:accent2>
        <a:accent3>
          <a:srgbClr val="FFFFFF"/>
        </a:accent3>
        <a:accent4>
          <a:srgbClr val="000000"/>
        </a:accent4>
        <a:accent5>
          <a:srgbClr val="B7C9E4"/>
        </a:accent5>
        <a:accent6>
          <a:srgbClr val="6D9B42"/>
        </a:accent6>
        <a:hlink>
          <a:srgbClr val="A37CCA"/>
        </a:hlink>
        <a:folHlink>
          <a:srgbClr val="50A69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157B9B"/>
        </a:dk2>
        <a:lt2>
          <a:srgbClr val="C0C0C0"/>
        </a:lt2>
        <a:accent1>
          <a:srgbClr val="58C8E2"/>
        </a:accent1>
        <a:accent2>
          <a:srgbClr val="5198D3"/>
        </a:accent2>
        <a:accent3>
          <a:srgbClr val="FFFFFF"/>
        </a:accent3>
        <a:accent4>
          <a:srgbClr val="000000"/>
        </a:accent4>
        <a:accent5>
          <a:srgbClr val="B4E0EE"/>
        </a:accent5>
        <a:accent6>
          <a:srgbClr val="4989BF"/>
        </a:accent6>
        <a:hlink>
          <a:srgbClr val="9481DB"/>
        </a:hlink>
        <a:folHlink>
          <a:srgbClr val="EA8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706</TotalTime>
  <Words>612</Words>
  <Application>Microsoft Office PowerPoint</Application>
  <PresentationFormat>Widescreen</PresentationFormat>
  <Paragraphs>130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24</vt:i4>
      </vt:variant>
    </vt:vector>
  </HeadingPairs>
  <TitlesOfParts>
    <vt:vector size="44" baseType="lpstr">
      <vt:lpstr>Arial</vt:lpstr>
      <vt:lpstr>Arial Black</vt:lpstr>
      <vt:lpstr>Bodoni MT</vt:lpstr>
      <vt:lpstr>Calibri</vt:lpstr>
      <vt:lpstr>Calibri Light</vt:lpstr>
      <vt:lpstr>Tahoma</vt:lpstr>
      <vt:lpstr>Times New Roman</vt:lpstr>
      <vt:lpstr>Trebuchet MS</vt:lpstr>
      <vt:lpstr>Verdana</vt:lpstr>
      <vt:lpstr>Wingdings</vt:lpstr>
      <vt:lpstr>Theme3</vt:lpstr>
      <vt:lpstr>1_Office Theme</vt:lpstr>
      <vt:lpstr>sample</vt:lpstr>
      <vt:lpstr>Default Design</vt:lpstr>
      <vt:lpstr>1_Default Design</vt:lpstr>
      <vt:lpstr>Theme1</vt:lpstr>
      <vt:lpstr>3_Office Theme</vt:lpstr>
      <vt:lpstr>334TGp_summer_light_ani</vt:lpstr>
      <vt:lpstr>4_Default Design</vt:lpstr>
      <vt:lpstr>5_Default Design</vt:lpstr>
      <vt:lpstr>Microsoft Paint</vt:lpstr>
      <vt:lpstr>Giới thiệu</vt:lpstr>
      <vt:lpstr>Chức năng cơ bản</vt:lpstr>
      <vt:lpstr>Chức năng nâng cao</vt:lpstr>
      <vt:lpstr>Tính năng mới</vt:lpstr>
      <vt:lpstr>Sơ đồ lớp đối tượng</vt:lpstr>
      <vt:lpstr>Sơ đồ lớp đối tượng</vt:lpstr>
      <vt:lpstr>Xây dựng các lớp</vt:lpstr>
      <vt:lpstr>Lớp DoiTuong</vt:lpstr>
      <vt:lpstr>Thiết kế giao diện</vt:lpstr>
      <vt:lpstr>Thiết kế giao diện</vt:lpstr>
      <vt:lpstr>Form chương trình chính</vt:lpstr>
      <vt:lpstr>Form chương trình chính</vt:lpstr>
      <vt:lpstr>Màn hình “Home”</vt:lpstr>
      <vt:lpstr>Màn hình “Home”</vt:lpstr>
      <vt:lpstr>Màn hình “Home”</vt:lpstr>
      <vt:lpstr>Form chương trình chính</vt:lpstr>
      <vt:lpstr>Màn hình “View”</vt:lpstr>
      <vt:lpstr>Form chương trình chính</vt:lpstr>
      <vt:lpstr>Màn hình “File”</vt:lpstr>
      <vt:lpstr>Thiết kế giao diện</vt:lpstr>
      <vt:lpstr>Form thay đổi kích thước trang vẽ</vt:lpstr>
      <vt:lpstr>Thiết kế giao diện</vt:lpstr>
      <vt:lpstr>Màn hình “Home”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Paint</dc:title>
  <dc:creator>Nguyễn Thị Thảo Nhi</dc:creator>
  <cp:lastModifiedBy>Nguyễn Thị Thảo Nhi</cp:lastModifiedBy>
  <cp:revision>57</cp:revision>
  <dcterms:created xsi:type="dcterms:W3CDTF">2016-06-03T22:03:13Z</dcterms:created>
  <dcterms:modified xsi:type="dcterms:W3CDTF">2016-06-07T04:28:49Z</dcterms:modified>
</cp:coreProperties>
</file>